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70" r:id="rId3"/>
    <p:sldId id="290" r:id="rId4"/>
    <p:sldId id="287" r:id="rId5"/>
  </p:sldIdLst>
  <p:sldSz cx="10058400" cy="77724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Regus" initials="GR" lastIdx="1" clrIdx="0">
    <p:extLst>
      <p:ext uri="{19B8F6BF-5375-455C-9EA6-DF929625EA0E}">
        <p15:presenceInfo xmlns:p15="http://schemas.microsoft.com/office/powerpoint/2012/main" userId="Gabriel Reg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egus" userId="bee201aa-ec33-42d9-ad9b-5b00aca2437c" providerId="ADAL" clId="{61E2CD15-AC8A-408A-BFAB-E00E7E0A44B8}"/>
    <pc:docChg chg="undo custSel modSld">
      <pc:chgData name="Gabriel Regus" userId="bee201aa-ec33-42d9-ad9b-5b00aca2437c" providerId="ADAL" clId="{61E2CD15-AC8A-408A-BFAB-E00E7E0A44B8}" dt="2023-09-03T20:42:43.364" v="21" actId="13926"/>
      <pc:docMkLst>
        <pc:docMk/>
      </pc:docMkLst>
      <pc:sldChg chg="modSp mod">
        <pc:chgData name="Gabriel Regus" userId="bee201aa-ec33-42d9-ad9b-5b00aca2437c" providerId="ADAL" clId="{61E2CD15-AC8A-408A-BFAB-E00E7E0A44B8}" dt="2023-09-03T20:42:43.364" v="21" actId="13926"/>
        <pc:sldMkLst>
          <pc:docMk/>
          <pc:sldMk cId="176392523" sldId="262"/>
        </pc:sldMkLst>
        <pc:spChg chg="mod">
          <ac:chgData name="Gabriel Regus" userId="bee201aa-ec33-42d9-ad9b-5b00aca2437c" providerId="ADAL" clId="{61E2CD15-AC8A-408A-BFAB-E00E7E0A44B8}" dt="2023-09-03T20:40:06.481" v="11" actId="20577"/>
          <ac:spMkLst>
            <pc:docMk/>
            <pc:sldMk cId="176392523" sldId="262"/>
            <ac:spMk id="46" creationId="{A05AD4F9-FFC1-40D6-80B4-CBEF2AC5CC6B}"/>
          </ac:spMkLst>
        </pc:spChg>
        <pc:spChg chg="mod">
          <ac:chgData name="Gabriel Regus" userId="bee201aa-ec33-42d9-ad9b-5b00aca2437c" providerId="ADAL" clId="{61E2CD15-AC8A-408A-BFAB-E00E7E0A44B8}" dt="2023-09-03T20:40:13.560" v="17" actId="20577"/>
          <ac:spMkLst>
            <pc:docMk/>
            <pc:sldMk cId="176392523" sldId="262"/>
            <ac:spMk id="62" creationId="{D3EF645A-6955-493B-B2B7-E8BFCED16885}"/>
          </ac:spMkLst>
        </pc:spChg>
        <pc:graphicFrameChg chg="modGraphic">
          <ac:chgData name="Gabriel Regus" userId="bee201aa-ec33-42d9-ad9b-5b00aca2437c" providerId="ADAL" clId="{61E2CD15-AC8A-408A-BFAB-E00E7E0A44B8}" dt="2023-09-03T20:42:43.364" v="21" actId="13926"/>
          <ac:graphicFrameMkLst>
            <pc:docMk/>
            <pc:sldMk cId="176392523" sldId="262"/>
            <ac:graphicFrameMk id="31" creationId="{5DF01D15-D4D4-4D54-B180-B06E97E6101B}"/>
          </ac:graphicFrameMkLst>
        </pc:graphicFrameChg>
      </pc:sldChg>
    </pc:docChg>
  </pc:docChgLst>
  <pc:docChgLst>
    <pc:chgData name="Neue Markets Customer Service" userId="bee201aa-ec33-42d9-ad9b-5b00aca2437c" providerId="ADAL" clId="{C2F33E0D-DDE8-4C6A-9884-CDF2293F9B1A}"/>
    <pc:docChg chg="undo custSel modSld">
      <pc:chgData name="Neue Markets Customer Service" userId="bee201aa-ec33-42d9-ad9b-5b00aca2437c" providerId="ADAL" clId="{C2F33E0D-DDE8-4C6A-9884-CDF2293F9B1A}" dt="2022-07-27T11:39:08.765" v="43" actId="478"/>
      <pc:docMkLst>
        <pc:docMk/>
      </pc:docMkLst>
      <pc:sldChg chg="modSp mod">
        <pc:chgData name="Neue Markets Customer Service" userId="bee201aa-ec33-42d9-ad9b-5b00aca2437c" providerId="ADAL" clId="{C2F33E0D-DDE8-4C6A-9884-CDF2293F9B1A}" dt="2022-07-27T11:35:50.566" v="27" actId="14734"/>
        <pc:sldMkLst>
          <pc:docMk/>
          <pc:sldMk cId="176392523" sldId="262"/>
        </pc:sldMkLst>
        <pc:graphicFrameChg chg="modGraphic">
          <ac:chgData name="Neue Markets Customer Service" userId="bee201aa-ec33-42d9-ad9b-5b00aca2437c" providerId="ADAL" clId="{C2F33E0D-DDE8-4C6A-9884-CDF2293F9B1A}" dt="2022-07-27T11:35:50.566" v="27" actId="14734"/>
          <ac:graphicFrameMkLst>
            <pc:docMk/>
            <pc:sldMk cId="176392523" sldId="262"/>
            <ac:graphicFrameMk id="30" creationId="{9DFC5527-8EF1-4D54-AA05-FD4FBC712E30}"/>
          </ac:graphicFrameMkLst>
        </pc:graphicFrameChg>
      </pc:sldChg>
      <pc:sldChg chg="addSp delSp modSp mod">
        <pc:chgData name="Neue Markets Customer Service" userId="bee201aa-ec33-42d9-ad9b-5b00aca2437c" providerId="ADAL" clId="{C2F33E0D-DDE8-4C6A-9884-CDF2293F9B1A}" dt="2022-07-27T11:39:08.765" v="43" actId="478"/>
        <pc:sldMkLst>
          <pc:docMk/>
          <pc:sldMk cId="2831980318" sldId="290"/>
        </pc:sldMkLst>
        <pc:graphicFrameChg chg="mod modGraphic">
          <ac:chgData name="Neue Markets Customer Service" userId="bee201aa-ec33-42d9-ad9b-5b00aca2437c" providerId="ADAL" clId="{C2F33E0D-DDE8-4C6A-9884-CDF2293F9B1A}" dt="2022-07-27T11:36:24.765" v="30" actId="14100"/>
          <ac:graphicFrameMkLst>
            <pc:docMk/>
            <pc:sldMk cId="2831980318" sldId="290"/>
            <ac:graphicFrameMk id="6" creationId="{6A48DD96-EF71-4295-B3A4-9B524953385A}"/>
          </ac:graphicFrameMkLst>
        </pc:graphicFrameChg>
        <pc:graphicFrameChg chg="add del mod modGraphic">
          <ac:chgData name="Neue Markets Customer Service" userId="bee201aa-ec33-42d9-ad9b-5b00aca2437c" providerId="ADAL" clId="{C2F33E0D-DDE8-4C6A-9884-CDF2293F9B1A}" dt="2022-07-27T11:39:08.765" v="43" actId="478"/>
          <ac:graphicFrameMkLst>
            <pc:docMk/>
            <pc:sldMk cId="2831980318" sldId="290"/>
            <ac:graphicFrameMk id="7" creationId="{E689B1D0-667D-18EF-C0E2-F1B3F0D450B6}"/>
          </ac:graphicFrameMkLst>
        </pc:graphicFrameChg>
        <pc:graphicFrameChg chg="mod modGraphic">
          <ac:chgData name="Neue Markets Customer Service" userId="bee201aa-ec33-42d9-ad9b-5b00aca2437c" providerId="ADAL" clId="{C2F33E0D-DDE8-4C6A-9884-CDF2293F9B1A}" dt="2022-07-27T11:35:17.713" v="14" actId="20577"/>
          <ac:graphicFrameMkLst>
            <pc:docMk/>
            <pc:sldMk cId="2831980318" sldId="290"/>
            <ac:graphicFrameMk id="25" creationId="{09723BE8-8907-470C-972A-AAA77A3E0A2D}"/>
          </ac:graphicFrameMkLst>
        </pc:graphicFrameChg>
        <pc:graphicFrameChg chg="mod">
          <ac:chgData name="Neue Markets Customer Service" userId="bee201aa-ec33-42d9-ad9b-5b00aca2437c" providerId="ADAL" clId="{C2F33E0D-DDE8-4C6A-9884-CDF2293F9B1A}" dt="2022-07-27T11:34:49.641" v="8"/>
          <ac:graphicFrameMkLst>
            <pc:docMk/>
            <pc:sldMk cId="2831980318" sldId="290"/>
            <ac:graphicFrameMk id="26" creationId="{F81715E5-752B-4F92-8CBB-939C82D45F09}"/>
          </ac:graphicFrameMkLst>
        </pc:graphicFrameChg>
        <pc:cxnChg chg="mod">
          <ac:chgData name="Neue Markets Customer Service" userId="bee201aa-ec33-42d9-ad9b-5b00aca2437c" providerId="ADAL" clId="{C2F33E0D-DDE8-4C6A-9884-CDF2293F9B1A}" dt="2022-07-27T11:34:28.590" v="7" actId="14100"/>
          <ac:cxnSpMkLst>
            <pc:docMk/>
            <pc:sldMk cId="2831980318" sldId="290"/>
            <ac:cxnSpMk id="27" creationId="{2575BBBE-F2C3-402E-93DD-82E485DCA45E}"/>
          </ac:cxnSpMkLst>
        </pc:cxnChg>
        <pc:cxnChg chg="del">
          <ac:chgData name="Neue Markets Customer Service" userId="bee201aa-ec33-42d9-ad9b-5b00aca2437c" providerId="ADAL" clId="{C2F33E0D-DDE8-4C6A-9884-CDF2293F9B1A}" dt="2022-07-27T11:31:41.548" v="0" actId="478"/>
          <ac:cxnSpMkLst>
            <pc:docMk/>
            <pc:sldMk cId="2831980318" sldId="290"/>
            <ac:cxnSpMk id="29" creationId="{1A6C5EB7-A0DA-415D-A7E8-9D6A03D759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2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390-2B81-4DB7-8FE4-F5FB74F680F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E1E8E-F94C-46DA-93BA-9CF32E2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8F45-DD4E-4400-A7E4-266EECDF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73132"/>
            <a:ext cx="5981699" cy="71437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Habit Tracker- For the right reasons</a:t>
            </a:r>
            <a:r>
              <a:rPr lang="en-US" sz="3600" dirty="0"/>
              <a:t>.</a:t>
            </a:r>
            <a:br>
              <a:rPr lang="en-US" sz="2400" dirty="0"/>
            </a:br>
            <a:r>
              <a:rPr lang="en-US" sz="2000" dirty="0"/>
              <a:t>Target your attention and consolidate gains.</a:t>
            </a: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D04B52-FE41-4572-9D1B-5083A1717E50}"/>
              </a:ext>
            </a:extLst>
          </p:cNvPr>
          <p:cNvSpPr txBox="1">
            <a:spLocks/>
          </p:cNvSpPr>
          <p:nvPr/>
        </p:nvSpPr>
        <p:spPr>
          <a:xfrm>
            <a:off x="6943720" y="342900"/>
            <a:ext cx="3048003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/>
              <a:t>September 2022</a:t>
            </a:r>
          </a:p>
          <a:p>
            <a:pPr algn="r"/>
            <a:r>
              <a:rPr lang="en-US" sz="3200" dirty="0" err="1"/>
              <a:t>Tishrei</a:t>
            </a:r>
            <a:r>
              <a:rPr lang="en-US" sz="3200" dirty="0"/>
              <a:t> 5783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A0404-FC53-4A52-866E-415398D0C42D}"/>
              </a:ext>
            </a:extLst>
          </p:cNvPr>
          <p:cNvSpPr/>
          <p:nvPr/>
        </p:nvSpPr>
        <p:spPr>
          <a:xfrm>
            <a:off x="361950" y="1304924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5am Miracle Morning*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5DF01D15-D4D4-4D54-B180-B06E97E61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18309"/>
              </p:ext>
            </p:extLst>
          </p:nvPr>
        </p:nvGraphicFramePr>
        <p:xfrm>
          <a:off x="361947" y="1714502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A05AD4F9-FFC1-40D6-80B4-CBEF2AC5CC6B}"/>
              </a:ext>
            </a:extLst>
          </p:cNvPr>
          <p:cNvSpPr/>
          <p:nvPr/>
        </p:nvSpPr>
        <p:spPr>
          <a:xfrm>
            <a:off x="361948" y="3505197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Zero spend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DEEA38-AF1D-4C7A-B3A8-6B3A5ED2D742}"/>
              </a:ext>
            </a:extLst>
          </p:cNvPr>
          <p:cNvSpPr/>
          <p:nvPr/>
        </p:nvSpPr>
        <p:spPr>
          <a:xfrm>
            <a:off x="361949" y="5705470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liters of water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D8843-A285-460E-9A82-9B6D3AC8D5A1}"/>
              </a:ext>
            </a:extLst>
          </p:cNvPr>
          <p:cNvSpPr/>
          <p:nvPr/>
        </p:nvSpPr>
        <p:spPr>
          <a:xfrm>
            <a:off x="3724277" y="1304921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Torah Study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8ECA2E-258F-4D31-8DE6-7C0CCDF94996}"/>
              </a:ext>
            </a:extLst>
          </p:cNvPr>
          <p:cNvSpPr/>
          <p:nvPr/>
        </p:nvSpPr>
        <p:spPr>
          <a:xfrm>
            <a:off x="3724275" y="3505194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Exercise: Run, Gym, Boxing Yoga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6709DC-B9A7-40BB-AF54-67F2477A80F1}"/>
              </a:ext>
            </a:extLst>
          </p:cNvPr>
          <p:cNvSpPr/>
          <p:nvPr/>
        </p:nvSpPr>
        <p:spPr>
          <a:xfrm>
            <a:off x="3724276" y="5705467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Relationship goals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EF645A-6955-493B-B2B7-E8BFCED16885}"/>
              </a:ext>
            </a:extLst>
          </p:cNvPr>
          <p:cNvSpPr/>
          <p:nvPr/>
        </p:nvSpPr>
        <p:spPr>
          <a:xfrm>
            <a:off x="7010401" y="1304918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47A616-1985-4CC5-B418-285D512C1B87}"/>
              </a:ext>
            </a:extLst>
          </p:cNvPr>
          <p:cNvSpPr/>
          <p:nvPr/>
        </p:nvSpPr>
        <p:spPr>
          <a:xfrm>
            <a:off x="7010399" y="3505191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food | No Junk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0014AC-8266-4C01-9659-3E457256BB53}"/>
              </a:ext>
            </a:extLst>
          </p:cNvPr>
          <p:cNvSpPr/>
          <p:nvPr/>
        </p:nvSpPr>
        <p:spPr>
          <a:xfrm>
            <a:off x="7010400" y="5705464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Journal | Plan next day**</a:t>
            </a:r>
          </a:p>
        </p:txBody>
      </p:sp>
      <p:graphicFrame>
        <p:nvGraphicFramePr>
          <p:cNvPr id="30" name="Table 31">
            <a:extLst>
              <a:ext uri="{FF2B5EF4-FFF2-40B4-BE49-F238E27FC236}">
                <a16:creationId xmlns:a16="http://schemas.microsoft.com/office/drawing/2014/main" id="{9DFC5527-8EF1-4D54-AA05-FD4FBC712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55332"/>
              </p:ext>
            </p:extLst>
          </p:nvPr>
        </p:nvGraphicFramePr>
        <p:xfrm>
          <a:off x="3724273" y="1714493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4DA3EA1-7A86-4407-B31A-F8042C198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07703"/>
              </p:ext>
            </p:extLst>
          </p:nvPr>
        </p:nvGraphicFramePr>
        <p:xfrm>
          <a:off x="7010397" y="1714493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3" name="Table 31">
            <a:extLst>
              <a:ext uri="{FF2B5EF4-FFF2-40B4-BE49-F238E27FC236}">
                <a16:creationId xmlns:a16="http://schemas.microsoft.com/office/drawing/2014/main" id="{67572436-69F1-47E9-817D-5793E0675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8457"/>
              </p:ext>
            </p:extLst>
          </p:nvPr>
        </p:nvGraphicFramePr>
        <p:xfrm>
          <a:off x="361947" y="3886200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4" name="Table 31">
            <a:extLst>
              <a:ext uri="{FF2B5EF4-FFF2-40B4-BE49-F238E27FC236}">
                <a16:creationId xmlns:a16="http://schemas.microsoft.com/office/drawing/2014/main" id="{47E3D93A-093C-4544-8F6B-701D7C4F4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59094"/>
              </p:ext>
            </p:extLst>
          </p:nvPr>
        </p:nvGraphicFramePr>
        <p:xfrm>
          <a:off x="3724273" y="3888990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4C972888-DA16-464A-AB8B-0799BA187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28329"/>
              </p:ext>
            </p:extLst>
          </p:nvPr>
        </p:nvGraphicFramePr>
        <p:xfrm>
          <a:off x="7010397" y="3886199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A79896E6-C5E2-466C-AA10-0C6AE40A8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88227"/>
              </p:ext>
            </p:extLst>
          </p:nvPr>
        </p:nvGraphicFramePr>
        <p:xfrm>
          <a:off x="361946" y="6115039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7" name="Table 31">
            <a:extLst>
              <a:ext uri="{FF2B5EF4-FFF2-40B4-BE49-F238E27FC236}">
                <a16:creationId xmlns:a16="http://schemas.microsoft.com/office/drawing/2014/main" id="{FF15F799-0A92-4374-92CB-F395665F7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3697"/>
              </p:ext>
            </p:extLst>
          </p:nvPr>
        </p:nvGraphicFramePr>
        <p:xfrm>
          <a:off x="3724273" y="6115039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900950D3-D1EF-4EA5-9FFC-FEE1D5F1D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00746"/>
              </p:ext>
            </p:extLst>
          </p:nvPr>
        </p:nvGraphicFramePr>
        <p:xfrm>
          <a:off x="7010397" y="6115039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8F45-DD4E-4400-A7E4-266EECDF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92182"/>
            <a:ext cx="5981699" cy="71437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Habit Tracker- One day closer.</a:t>
            </a:r>
            <a:br>
              <a:rPr lang="en-US" sz="2400" dirty="0"/>
            </a:br>
            <a:r>
              <a:rPr lang="en-US" sz="2000" dirty="0"/>
              <a:t>Target your attention and consolidate gains.</a:t>
            </a: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D04B52-FE41-4572-9D1B-5083A1717E50}"/>
              </a:ext>
            </a:extLst>
          </p:cNvPr>
          <p:cNvSpPr txBox="1">
            <a:spLocks/>
          </p:cNvSpPr>
          <p:nvPr/>
        </p:nvSpPr>
        <p:spPr>
          <a:xfrm>
            <a:off x="6943720" y="361950"/>
            <a:ext cx="3048003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/>
              <a:t>September 2022</a:t>
            </a:r>
          </a:p>
          <a:p>
            <a:pPr algn="r"/>
            <a:r>
              <a:rPr lang="en-US" sz="3200" dirty="0" err="1"/>
              <a:t>Tishrei</a:t>
            </a:r>
            <a:r>
              <a:rPr lang="en-US" sz="3200" dirty="0"/>
              <a:t> 5783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A0404-FC53-4A52-866E-415398D0C42D}"/>
              </a:ext>
            </a:extLst>
          </p:cNvPr>
          <p:cNvSpPr/>
          <p:nvPr/>
        </p:nvSpPr>
        <p:spPr>
          <a:xfrm>
            <a:off x="361950" y="1323974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5AD4F9-FFC1-40D6-80B4-CBEF2AC5CC6B}"/>
              </a:ext>
            </a:extLst>
          </p:cNvPr>
          <p:cNvSpPr/>
          <p:nvPr/>
        </p:nvSpPr>
        <p:spPr>
          <a:xfrm>
            <a:off x="361948" y="3524247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Marketing &amp; Communications</a:t>
            </a:r>
          </a:p>
          <a:p>
            <a:pPr algn="ctr"/>
            <a:r>
              <a:rPr lang="en-US" sz="1200" dirty="0"/>
              <a:t>Connect users to the product magic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DEEA38-AF1D-4C7A-B3A8-6B3A5ED2D742}"/>
              </a:ext>
            </a:extLst>
          </p:cNvPr>
          <p:cNvSpPr/>
          <p:nvPr/>
        </p:nvSpPr>
        <p:spPr>
          <a:xfrm>
            <a:off x="361949" y="5724520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Finance – Count, save and leverage</a:t>
            </a:r>
            <a:endParaRPr lang="en-US" sz="2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D8843-A285-460E-9A82-9B6D3AC8D5A1}"/>
              </a:ext>
            </a:extLst>
          </p:cNvPr>
          <p:cNvSpPr/>
          <p:nvPr/>
        </p:nvSpPr>
        <p:spPr>
          <a:xfrm>
            <a:off x="3724277" y="1323971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Engineering &amp; Technology</a:t>
            </a:r>
          </a:p>
          <a:p>
            <a:pPr algn="ctr"/>
            <a:r>
              <a:rPr lang="en-US" sz="1200" dirty="0"/>
              <a:t>products and tools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8ECA2E-258F-4D31-8DE6-7C0CCDF94996}"/>
              </a:ext>
            </a:extLst>
          </p:cNvPr>
          <p:cNvSpPr/>
          <p:nvPr/>
        </p:nvSpPr>
        <p:spPr>
          <a:xfrm>
            <a:off x="3724275" y="3524244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- Create beautiful and intuitive experiences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6709DC-B9A7-40BB-AF54-67F2477A80F1}"/>
              </a:ext>
            </a:extLst>
          </p:cNvPr>
          <p:cNvSpPr/>
          <p:nvPr/>
        </p:nvSpPr>
        <p:spPr>
          <a:xfrm>
            <a:off x="3724276" y="5724518"/>
            <a:ext cx="2628902" cy="314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EF645A-6955-493B-B2B7-E8BFCED16885}"/>
              </a:ext>
            </a:extLst>
          </p:cNvPr>
          <p:cNvSpPr/>
          <p:nvPr/>
        </p:nvSpPr>
        <p:spPr>
          <a:xfrm>
            <a:off x="7010401" y="1323968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Sales and Support</a:t>
            </a:r>
          </a:p>
          <a:p>
            <a:pPr algn="ctr"/>
            <a:r>
              <a:rPr lang="en-US" sz="1200" dirty="0"/>
              <a:t>Equip people with the right product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47A616-1985-4CC5-B418-285D512C1B87}"/>
              </a:ext>
            </a:extLst>
          </p:cNvPr>
          <p:cNvSpPr/>
          <p:nvPr/>
        </p:nvSpPr>
        <p:spPr>
          <a:xfrm>
            <a:off x="7010399" y="3524241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Strategy - Analysis and insights to innovate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0014AC-8266-4C01-9659-3E457256BB53}"/>
              </a:ext>
            </a:extLst>
          </p:cNvPr>
          <p:cNvSpPr/>
          <p:nvPr/>
        </p:nvSpPr>
        <p:spPr>
          <a:xfrm>
            <a:off x="7010400" y="5724514"/>
            <a:ext cx="2628902" cy="409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People - Find, grow, and support the people who make us great.   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64CF1D60-8C78-43AF-A207-383E9005D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1787"/>
              </p:ext>
            </p:extLst>
          </p:nvPr>
        </p:nvGraphicFramePr>
        <p:xfrm>
          <a:off x="361946" y="1733543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4F6C9EC-1A85-4B01-B011-573B40F76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8954"/>
              </p:ext>
            </p:extLst>
          </p:nvPr>
        </p:nvGraphicFramePr>
        <p:xfrm>
          <a:off x="3724275" y="1733542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3" name="Table 31">
            <a:extLst>
              <a:ext uri="{FF2B5EF4-FFF2-40B4-BE49-F238E27FC236}">
                <a16:creationId xmlns:a16="http://schemas.microsoft.com/office/drawing/2014/main" id="{067549AB-5CE8-4F45-9EAC-9E37F1364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86696"/>
              </p:ext>
            </p:extLst>
          </p:nvPr>
        </p:nvGraphicFramePr>
        <p:xfrm>
          <a:off x="7010399" y="1733542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4" name="Table 31">
            <a:extLst>
              <a:ext uri="{FF2B5EF4-FFF2-40B4-BE49-F238E27FC236}">
                <a16:creationId xmlns:a16="http://schemas.microsoft.com/office/drawing/2014/main" id="{DB50C5DE-686F-470C-8F03-193FCEA9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19533"/>
              </p:ext>
            </p:extLst>
          </p:nvPr>
        </p:nvGraphicFramePr>
        <p:xfrm>
          <a:off x="361946" y="3944575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5" name="Table 31">
            <a:extLst>
              <a:ext uri="{FF2B5EF4-FFF2-40B4-BE49-F238E27FC236}">
                <a16:creationId xmlns:a16="http://schemas.microsoft.com/office/drawing/2014/main" id="{D35A9BA7-D733-483C-BB0D-DB08C7BCA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90358"/>
              </p:ext>
            </p:extLst>
          </p:nvPr>
        </p:nvGraphicFramePr>
        <p:xfrm>
          <a:off x="3724275" y="3944575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B96FB8D8-2580-4B0B-8A67-FE2665D6D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24367"/>
              </p:ext>
            </p:extLst>
          </p:nvPr>
        </p:nvGraphicFramePr>
        <p:xfrm>
          <a:off x="7010397" y="3933816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7" name="Table 31">
            <a:extLst>
              <a:ext uri="{FF2B5EF4-FFF2-40B4-BE49-F238E27FC236}">
                <a16:creationId xmlns:a16="http://schemas.microsoft.com/office/drawing/2014/main" id="{0AE8A38C-6148-41F0-A4B8-3A9FA0F7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42712"/>
              </p:ext>
            </p:extLst>
          </p:nvPr>
        </p:nvGraphicFramePr>
        <p:xfrm>
          <a:off x="361946" y="6134089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8" name="Table 31">
            <a:extLst>
              <a:ext uri="{FF2B5EF4-FFF2-40B4-BE49-F238E27FC236}">
                <a16:creationId xmlns:a16="http://schemas.microsoft.com/office/drawing/2014/main" id="{7EEA5041-DEAA-412C-92E6-2F556E486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09725"/>
              </p:ext>
            </p:extLst>
          </p:nvPr>
        </p:nvGraphicFramePr>
        <p:xfrm>
          <a:off x="3724275" y="6038858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46EE35B7-F389-49D7-9D87-C77BCDB0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82421"/>
              </p:ext>
            </p:extLst>
          </p:nvPr>
        </p:nvGraphicFramePr>
        <p:xfrm>
          <a:off x="7010397" y="6134096"/>
          <a:ext cx="2628904" cy="152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3">
                  <a:extLst>
                    <a:ext uri="{9D8B030D-6E8A-4147-A177-3AD203B41FA5}">
                      <a16:colId xmlns:a16="http://schemas.microsoft.com/office/drawing/2014/main" val="3440197022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228214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9363903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27326740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49073206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359417143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69069647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362922384"/>
                    </a:ext>
                  </a:extLst>
                </a:gridCol>
              </a:tblGrid>
              <a:tr h="377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53829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52767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7171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53462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29070"/>
                  </a:ext>
                </a:extLst>
              </a:tr>
              <a:tr h="21969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E973A72-54D2-40F8-B7C8-B4995C9CEBA8}"/>
              </a:ext>
            </a:extLst>
          </p:cNvPr>
          <p:cNvSpPr/>
          <p:nvPr/>
        </p:nvSpPr>
        <p:spPr>
          <a:xfrm>
            <a:off x="7147" y="290715"/>
            <a:ext cx="10058400" cy="4471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/>
              <a:t>FOR THE RIGHT REASONS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E2214A-483A-4365-A939-C44BBEEB19CB}"/>
              </a:ext>
            </a:extLst>
          </p:cNvPr>
          <p:cNvSpPr txBox="1"/>
          <p:nvPr/>
        </p:nvSpPr>
        <p:spPr>
          <a:xfrm>
            <a:off x="6773332" y="290715"/>
            <a:ext cx="3269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bg1"/>
                </a:solidFill>
              </a:rPr>
              <a:t>Parashat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Vayeilech</a:t>
            </a:r>
            <a:r>
              <a:rPr lang="en-US" sz="1200" dirty="0">
                <a:solidFill>
                  <a:schemeClr val="bg1"/>
                </a:solidFill>
              </a:rPr>
              <a:t> - 6:21pm Candle lighting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September 2022 | </a:t>
            </a:r>
            <a:r>
              <a:rPr lang="en-US" sz="1200" dirty="0" err="1">
                <a:solidFill>
                  <a:schemeClr val="bg1"/>
                </a:solidFill>
              </a:rPr>
              <a:t>Tishrei</a:t>
            </a:r>
            <a:r>
              <a:rPr lang="en-US" sz="1200" dirty="0">
                <a:solidFill>
                  <a:schemeClr val="bg1"/>
                </a:solidFill>
              </a:rPr>
              <a:t> 5783</a:t>
            </a:r>
          </a:p>
          <a:p>
            <a:pPr algn="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3FD229-A468-4037-B3A0-07FFB28F0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75576"/>
              </p:ext>
            </p:extLst>
          </p:nvPr>
        </p:nvGraphicFramePr>
        <p:xfrm>
          <a:off x="15874" y="760763"/>
          <a:ext cx="10044104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872">
                  <a:extLst>
                    <a:ext uri="{9D8B030D-6E8A-4147-A177-3AD203B41FA5}">
                      <a16:colId xmlns:a16="http://schemas.microsoft.com/office/drawing/2014/main" val="3646219097"/>
                    </a:ext>
                  </a:extLst>
                </a:gridCol>
                <a:gridCol w="1434872">
                  <a:extLst>
                    <a:ext uri="{9D8B030D-6E8A-4147-A177-3AD203B41FA5}">
                      <a16:colId xmlns:a16="http://schemas.microsoft.com/office/drawing/2014/main" val="2851909051"/>
                    </a:ext>
                  </a:extLst>
                </a:gridCol>
                <a:gridCol w="1434872">
                  <a:extLst>
                    <a:ext uri="{9D8B030D-6E8A-4147-A177-3AD203B41FA5}">
                      <a16:colId xmlns:a16="http://schemas.microsoft.com/office/drawing/2014/main" val="1488921514"/>
                    </a:ext>
                  </a:extLst>
                </a:gridCol>
                <a:gridCol w="1434872">
                  <a:extLst>
                    <a:ext uri="{9D8B030D-6E8A-4147-A177-3AD203B41FA5}">
                      <a16:colId xmlns:a16="http://schemas.microsoft.com/office/drawing/2014/main" val="2659781943"/>
                    </a:ext>
                  </a:extLst>
                </a:gridCol>
                <a:gridCol w="1434872">
                  <a:extLst>
                    <a:ext uri="{9D8B030D-6E8A-4147-A177-3AD203B41FA5}">
                      <a16:colId xmlns:a16="http://schemas.microsoft.com/office/drawing/2014/main" val="2860486884"/>
                    </a:ext>
                  </a:extLst>
                </a:gridCol>
                <a:gridCol w="1434872">
                  <a:extLst>
                    <a:ext uri="{9D8B030D-6E8A-4147-A177-3AD203B41FA5}">
                      <a16:colId xmlns:a16="http://schemas.microsoft.com/office/drawing/2014/main" val="2077106992"/>
                    </a:ext>
                  </a:extLst>
                </a:gridCol>
                <a:gridCol w="1434872">
                  <a:extLst>
                    <a:ext uri="{9D8B030D-6E8A-4147-A177-3AD203B41FA5}">
                      <a16:colId xmlns:a16="http://schemas.microsoft.com/office/drawing/2014/main" val="972589583"/>
                    </a:ext>
                  </a:extLst>
                </a:gridCol>
              </a:tblGrid>
              <a:tr h="2421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Sun 25 Sep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 26 Sep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Tue 27 Sep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Wed 28 Sep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 29 Sep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Fri 30 Sep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Sat 01 Oct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44836"/>
                  </a:ext>
                </a:extLst>
              </a:tr>
              <a:tr h="21524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29th Elul | </a:t>
                      </a:r>
                      <a:r>
                        <a:rPr lang="he-IL" sz="1000" dirty="0"/>
                        <a:t>כ״ט אלול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1st </a:t>
                      </a:r>
                      <a:r>
                        <a:rPr lang="en-US" sz="1000" dirty="0" err="1"/>
                        <a:t>Tishrei</a:t>
                      </a:r>
                      <a:r>
                        <a:rPr lang="en-US" sz="1000" dirty="0"/>
                        <a:t>, |</a:t>
                      </a:r>
                      <a:r>
                        <a:rPr lang="he-IL" sz="1000" dirty="0"/>
                        <a:t>א׳ תשרי 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2nd </a:t>
                      </a:r>
                      <a:r>
                        <a:rPr lang="en-US" sz="1000" dirty="0" err="1"/>
                        <a:t>Tishrei</a:t>
                      </a:r>
                      <a:r>
                        <a:rPr lang="en-US" sz="1000" dirty="0"/>
                        <a:t> | </a:t>
                      </a:r>
                      <a:r>
                        <a:rPr lang="he-IL" sz="1000" dirty="0"/>
                        <a:t>ב׳ תשרי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3rd </a:t>
                      </a:r>
                      <a:r>
                        <a:rPr lang="en-US" sz="1000" dirty="0" err="1"/>
                        <a:t>Tishrei</a:t>
                      </a:r>
                      <a:r>
                        <a:rPr lang="en-US" sz="1000" dirty="0"/>
                        <a:t> | </a:t>
                      </a:r>
                      <a:r>
                        <a:rPr lang="he-IL" sz="1000" dirty="0"/>
                        <a:t>ג׳ תשרי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4th </a:t>
                      </a:r>
                      <a:r>
                        <a:rPr lang="en-US" sz="1000" dirty="0" err="1"/>
                        <a:t>Tishrei</a:t>
                      </a:r>
                      <a:r>
                        <a:rPr lang="en-US" sz="1000" dirty="0"/>
                        <a:t> | </a:t>
                      </a:r>
                      <a:r>
                        <a:rPr lang="he-IL" sz="1000" dirty="0"/>
                        <a:t>ד׳ תשרי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5th </a:t>
                      </a:r>
                      <a:r>
                        <a:rPr lang="en-US" sz="1000" dirty="0" err="1"/>
                        <a:t>Tishrei</a:t>
                      </a:r>
                      <a:r>
                        <a:rPr lang="en-US" sz="1000" dirty="0"/>
                        <a:t> | </a:t>
                      </a:r>
                      <a:r>
                        <a:rPr lang="he-IL" sz="1000" dirty="0"/>
                        <a:t>ה׳ תשרי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6thTishrei / </a:t>
                      </a:r>
                      <a:r>
                        <a:rPr lang="he-IL" sz="1000" dirty="0"/>
                        <a:t>ו׳ תשרי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378167"/>
                  </a:ext>
                </a:extLst>
              </a:tr>
              <a:tr h="1291464">
                <a:tc>
                  <a:txBody>
                    <a:bodyPr/>
                    <a:lstStyle/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pPr algn="ctr"/>
                      <a:r>
                        <a:rPr lang="he-IL" sz="900" dirty="0"/>
                        <a:t>ערב ראש השנה</a:t>
                      </a:r>
                      <a:endParaRPr lang="en-US" sz="900" dirty="0"/>
                    </a:p>
                    <a:p>
                      <a:pPr algn="ctr"/>
                      <a:r>
                        <a:rPr lang="en-US" sz="900" dirty="0"/>
                        <a:t>6:29pm </a:t>
                      </a:r>
                      <a:r>
                        <a:rPr lang="he-IL" sz="900" dirty="0"/>
                        <a:t>הדלקת נרות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pPr algn="ctr"/>
                      <a:endParaRPr lang="en-US" sz="900" dirty="0"/>
                    </a:p>
                    <a:p>
                      <a:pPr algn="ctr"/>
                      <a:r>
                        <a:rPr lang="en-US" sz="900" dirty="0"/>
                        <a:t>7:27pm </a:t>
                      </a:r>
                      <a:r>
                        <a:rPr lang="he-IL" sz="900" dirty="0"/>
                        <a:t>הדלקת נרות</a:t>
                      </a:r>
                      <a:endParaRPr lang="en-US" sz="900" dirty="0"/>
                    </a:p>
                    <a:p>
                      <a:pPr algn="ctr"/>
                      <a:r>
                        <a:rPr lang="he-IL" sz="900" b="0" dirty="0"/>
                        <a:t>ראש השנה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pPr algn="ctr"/>
                      <a:r>
                        <a:rPr lang="en-US" sz="900" dirty="0"/>
                        <a:t>7:25pm </a:t>
                      </a:r>
                      <a:r>
                        <a:rPr lang="he-IL" sz="900" dirty="0"/>
                        <a:t>הבדלה</a:t>
                      </a:r>
                      <a:endParaRPr lang="en-US" sz="900" dirty="0"/>
                    </a:p>
                    <a:p>
                      <a:pPr algn="ctr"/>
                      <a:r>
                        <a:rPr lang="he-IL" sz="900" b="0" dirty="0"/>
                        <a:t>ראש השנה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900" dirty="0"/>
                        <a:t>צום גדליה</a:t>
                      </a:r>
                    </a:p>
                    <a:p>
                      <a:pPr algn="ctr"/>
                      <a:r>
                        <a:rPr lang="en-US" sz="900" dirty="0"/>
                        <a:t>5:28am </a:t>
                      </a:r>
                      <a:r>
                        <a:rPr lang="he-IL" sz="900" dirty="0"/>
                        <a:t>תחילת הצום</a:t>
                      </a:r>
                      <a:endParaRPr lang="en-US" sz="900" dirty="0"/>
                    </a:p>
                    <a:p>
                      <a:pPr algn="ctr"/>
                      <a:r>
                        <a:rPr lang="en-US" sz="900" dirty="0"/>
                        <a:t>7:16pm </a:t>
                      </a:r>
                      <a:r>
                        <a:rPr lang="he-IL" sz="900" dirty="0"/>
                        <a:t>סיום הצום</a:t>
                      </a:r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  <a:p>
                      <a:pPr algn="ctr"/>
                      <a:endParaRPr lang="en-US" sz="900" dirty="0"/>
                    </a:p>
                    <a:p>
                      <a:pPr algn="ctr"/>
                      <a:endParaRPr lang="en-US" sz="900" dirty="0"/>
                    </a:p>
                    <a:p>
                      <a:pPr algn="ctr"/>
                      <a:endParaRPr lang="en-US" sz="900" dirty="0"/>
                    </a:p>
                    <a:p>
                      <a:pPr algn="ctr"/>
                      <a:endParaRPr lang="en-US" sz="900" dirty="0"/>
                    </a:p>
                    <a:p>
                      <a:pPr algn="ctr"/>
                      <a:endParaRPr lang="en-US" sz="900" dirty="0"/>
                    </a:p>
                    <a:p>
                      <a:pPr algn="ctr"/>
                      <a:r>
                        <a:rPr lang="he-IL" sz="900" dirty="0"/>
                        <a:t>שבת שובה</a:t>
                      </a:r>
                    </a:p>
                    <a:p>
                      <a:pPr algn="ctr"/>
                      <a:r>
                        <a:rPr lang="he-IL" sz="900" dirty="0"/>
                        <a:t>פרשת וילך</a:t>
                      </a:r>
                    </a:p>
                    <a:p>
                      <a:pPr algn="ctr"/>
                      <a:r>
                        <a:rPr lang="he-IL" sz="900" dirty="0"/>
                        <a:t>7:18</a:t>
                      </a:r>
                      <a:r>
                        <a:rPr lang="en-US" sz="900" dirty="0"/>
                        <a:t>pm </a:t>
                      </a:r>
                      <a:r>
                        <a:rPr lang="he-IL" sz="900" dirty="0"/>
                        <a:t>הבדלה</a:t>
                      </a:r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79604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D2405B-B291-4BC7-BCD8-2EC6615F1211}"/>
              </a:ext>
            </a:extLst>
          </p:cNvPr>
          <p:cNvCxnSpPr>
            <a:cxnSpLocks/>
          </p:cNvCxnSpPr>
          <p:nvPr/>
        </p:nvCxnSpPr>
        <p:spPr>
          <a:xfrm>
            <a:off x="0" y="2631178"/>
            <a:ext cx="10051251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48DD96-EF71-4295-B3A4-9B524953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16276"/>
              </p:ext>
            </p:extLst>
          </p:nvPr>
        </p:nvGraphicFramePr>
        <p:xfrm>
          <a:off x="7407" y="2662781"/>
          <a:ext cx="10058138" cy="511808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36877">
                  <a:extLst>
                    <a:ext uri="{9D8B030D-6E8A-4147-A177-3AD203B41FA5}">
                      <a16:colId xmlns:a16="http://schemas.microsoft.com/office/drawing/2014/main" val="3685216615"/>
                    </a:ext>
                  </a:extLst>
                </a:gridCol>
                <a:gridCol w="1436876">
                  <a:extLst>
                    <a:ext uri="{9D8B030D-6E8A-4147-A177-3AD203B41FA5}">
                      <a16:colId xmlns:a16="http://schemas.microsoft.com/office/drawing/2014/main" val="1777652731"/>
                    </a:ext>
                  </a:extLst>
                </a:gridCol>
                <a:gridCol w="1436877">
                  <a:extLst>
                    <a:ext uri="{9D8B030D-6E8A-4147-A177-3AD203B41FA5}">
                      <a16:colId xmlns:a16="http://schemas.microsoft.com/office/drawing/2014/main" val="2826681837"/>
                    </a:ext>
                  </a:extLst>
                </a:gridCol>
                <a:gridCol w="1436877">
                  <a:extLst>
                    <a:ext uri="{9D8B030D-6E8A-4147-A177-3AD203B41FA5}">
                      <a16:colId xmlns:a16="http://schemas.microsoft.com/office/drawing/2014/main" val="3950701636"/>
                    </a:ext>
                  </a:extLst>
                </a:gridCol>
                <a:gridCol w="1436877">
                  <a:extLst>
                    <a:ext uri="{9D8B030D-6E8A-4147-A177-3AD203B41FA5}">
                      <a16:colId xmlns:a16="http://schemas.microsoft.com/office/drawing/2014/main" val="464136800"/>
                    </a:ext>
                  </a:extLst>
                </a:gridCol>
                <a:gridCol w="1436877">
                  <a:extLst>
                    <a:ext uri="{9D8B030D-6E8A-4147-A177-3AD203B41FA5}">
                      <a16:colId xmlns:a16="http://schemas.microsoft.com/office/drawing/2014/main" val="1430703445"/>
                    </a:ext>
                  </a:extLst>
                </a:gridCol>
                <a:gridCol w="1436877">
                  <a:extLst>
                    <a:ext uri="{9D8B030D-6E8A-4147-A177-3AD203B41FA5}">
                      <a16:colId xmlns:a16="http://schemas.microsoft.com/office/drawing/2014/main" val="1083161253"/>
                    </a:ext>
                  </a:extLst>
                </a:gridCol>
              </a:tblGrid>
              <a:tr h="232009">
                <a:tc>
                  <a:txBody>
                    <a:bodyPr/>
                    <a:lstStyle/>
                    <a:p>
                      <a:pPr algn="ctr"/>
                      <a:r>
                        <a:rPr lang="he-IL" sz="900" dirty="0">
                          <a:ln>
                            <a:noFill/>
                          </a:ln>
                        </a:rPr>
                        <a:t>צריך לעשות</a:t>
                      </a:r>
                      <a:endParaRPr lang="en-US" sz="9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900" dirty="0">
                          <a:ln>
                            <a:noFill/>
                          </a:ln>
                        </a:rPr>
                        <a:t>צריך לעשות</a:t>
                      </a:r>
                      <a:endParaRPr lang="en-US" sz="9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900" dirty="0">
                          <a:ln>
                            <a:noFill/>
                          </a:ln>
                        </a:rPr>
                        <a:t>צריך לעשות</a:t>
                      </a:r>
                      <a:endParaRPr lang="en-US" sz="9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900" dirty="0">
                          <a:ln>
                            <a:noFill/>
                          </a:ln>
                        </a:rPr>
                        <a:t>צריך לעשות</a:t>
                      </a:r>
                      <a:endParaRPr lang="en-US" sz="9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900" dirty="0">
                          <a:ln>
                            <a:noFill/>
                          </a:ln>
                        </a:rPr>
                        <a:t>צריך לעשות</a:t>
                      </a:r>
                      <a:endParaRPr lang="en-US" sz="9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900" dirty="0">
                          <a:ln>
                            <a:noFill/>
                          </a:ln>
                        </a:rPr>
                        <a:t>צריך לעשות</a:t>
                      </a:r>
                      <a:endParaRPr lang="en-US" sz="9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</a:rPr>
                        <a:t>September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49072"/>
                  </a:ext>
                </a:extLst>
              </a:tr>
              <a:tr h="4886072">
                <a:tc>
                  <a:txBody>
                    <a:bodyPr/>
                    <a:lstStyle/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5840" rtl="0" eaLnBrk="1" latinLnBrk="0" hangingPunct="1"/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5369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723BE8-8907-470C-972A-AAA77A3E0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36925"/>
              </p:ext>
            </p:extLst>
          </p:nvPr>
        </p:nvGraphicFramePr>
        <p:xfrm>
          <a:off x="-1" y="4049585"/>
          <a:ext cx="10065552" cy="13868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718968">
                  <a:extLst>
                    <a:ext uri="{9D8B030D-6E8A-4147-A177-3AD203B41FA5}">
                      <a16:colId xmlns:a16="http://schemas.microsoft.com/office/drawing/2014/main" val="3685216615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2236758883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2619802009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506503761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3934832827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90115261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2178580599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3842052521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4019351639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538865326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363676892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1138797148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3955810688"/>
                    </a:ext>
                  </a:extLst>
                </a:gridCol>
                <a:gridCol w="718968">
                  <a:extLst>
                    <a:ext uri="{9D8B030D-6E8A-4147-A177-3AD203B41FA5}">
                      <a16:colId xmlns:a16="http://schemas.microsoft.com/office/drawing/2014/main" val="3668030588"/>
                    </a:ext>
                  </a:extLst>
                </a:gridCol>
              </a:tblGrid>
              <a:tr h="185850"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 שחרית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ערבית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 שחרית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ערבית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 שחרית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ערבית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 שחרית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ערבית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 שחרית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ערבית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 שחרית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800" dirty="0">
                          <a:ln>
                            <a:noFill/>
                          </a:ln>
                        </a:rPr>
                        <a:t>ערבית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</a:rPr>
                        <a:t>Notes</a:t>
                      </a:r>
                      <a:endParaRPr lang="he-IL" sz="8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e-IL" sz="8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49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6pm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6pm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6pm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6pm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6pm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6pm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5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2L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 Finance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2L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 Finance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2L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 Finance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2L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 Finance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2L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 Finance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2L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Shabbos prep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7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Meditate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Junk food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Meditate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Junk food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Meditate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Junk food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Meditate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Junk food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Meditate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Junk food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Meditate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n>
                            <a:noFill/>
                          </a:ln>
                        </a:rPr>
                        <a:t>Work out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52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Torah 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Work out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Torah 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Work out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Torah 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Work out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Torah 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Work out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Torah 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Work out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Torah AM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83237"/>
                  </a:ext>
                </a:extLst>
              </a:tr>
              <a:tr h="135164"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Hebrew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n>
                            <a:noFill/>
                          </a:ln>
                        </a:rPr>
                        <a:t>Music, Art Culture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Hebrew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n>
                            <a:noFill/>
                          </a:ln>
                        </a:rPr>
                        <a:t>Music, Art Culture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Hebrew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n>
                            <a:noFill/>
                          </a:ln>
                        </a:rPr>
                        <a:t>Music, Art Culture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Hebrew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n>
                            <a:noFill/>
                          </a:ln>
                        </a:rPr>
                        <a:t>Music, Art Culture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Hebrew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n>
                            <a:noFill/>
                          </a:ln>
                        </a:rPr>
                        <a:t>Shabbos prep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Hebrew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53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Daven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Torah PM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Daven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Torah PM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Daven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Torah PM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Daven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Torah PM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Daven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Torah PM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Daven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95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Brekky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No Junk food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Brekky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No Junk food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Brekky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No Junk food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Brekky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No Junk food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Brekky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No Junk food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ln>
                            <a:noFill/>
                          </a:ln>
                        </a:rPr>
                        <a:t>Brekky</a:t>
                      </a: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n>
                          <a:noFill/>
                        </a:ln>
                      </a:endParaRPr>
                    </a:p>
                  </a:txBody>
                  <a:tcPr marL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82692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81715E5-752B-4F92-8CBB-939C82D45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97275"/>
              </p:ext>
            </p:extLst>
          </p:nvPr>
        </p:nvGraphicFramePr>
        <p:xfrm>
          <a:off x="0" y="5439089"/>
          <a:ext cx="8632290" cy="233331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38715">
                  <a:extLst>
                    <a:ext uri="{9D8B030D-6E8A-4147-A177-3AD203B41FA5}">
                      <a16:colId xmlns:a16="http://schemas.microsoft.com/office/drawing/2014/main" val="3685216615"/>
                    </a:ext>
                  </a:extLst>
                </a:gridCol>
                <a:gridCol w="1438715">
                  <a:extLst>
                    <a:ext uri="{9D8B030D-6E8A-4147-A177-3AD203B41FA5}">
                      <a16:colId xmlns:a16="http://schemas.microsoft.com/office/drawing/2014/main" val="2826681837"/>
                    </a:ext>
                  </a:extLst>
                </a:gridCol>
                <a:gridCol w="1438715">
                  <a:extLst>
                    <a:ext uri="{9D8B030D-6E8A-4147-A177-3AD203B41FA5}">
                      <a16:colId xmlns:a16="http://schemas.microsoft.com/office/drawing/2014/main" val="3950701636"/>
                    </a:ext>
                  </a:extLst>
                </a:gridCol>
                <a:gridCol w="1438715">
                  <a:extLst>
                    <a:ext uri="{9D8B030D-6E8A-4147-A177-3AD203B41FA5}">
                      <a16:colId xmlns:a16="http://schemas.microsoft.com/office/drawing/2014/main" val="464136800"/>
                    </a:ext>
                  </a:extLst>
                </a:gridCol>
                <a:gridCol w="1438715">
                  <a:extLst>
                    <a:ext uri="{9D8B030D-6E8A-4147-A177-3AD203B41FA5}">
                      <a16:colId xmlns:a16="http://schemas.microsoft.com/office/drawing/2014/main" val="1430703445"/>
                    </a:ext>
                  </a:extLst>
                </a:gridCol>
                <a:gridCol w="1438715">
                  <a:extLst>
                    <a:ext uri="{9D8B030D-6E8A-4147-A177-3AD203B41FA5}">
                      <a16:colId xmlns:a16="http://schemas.microsoft.com/office/drawing/2014/main" val="1083161253"/>
                    </a:ext>
                  </a:extLst>
                </a:gridCol>
              </a:tblGrid>
              <a:tr h="2447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</a:rPr>
                        <a:t>Finance | Legal</a:t>
                      </a:r>
                    </a:p>
                  </a:txBody>
                  <a:tcPr marL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</a:rPr>
                        <a:t>Design | Engineering</a:t>
                      </a:r>
                    </a:p>
                  </a:txBody>
                  <a:tcPr marL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</a:rPr>
                        <a:t>Marketing</a:t>
                      </a:r>
                    </a:p>
                  </a:txBody>
                  <a:tcPr marL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</a:rPr>
                        <a:t>Sales | Support</a:t>
                      </a:r>
                    </a:p>
                  </a:txBody>
                  <a:tcPr marL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</a:rPr>
                        <a:t> People</a:t>
                      </a:r>
                    </a:p>
                  </a:txBody>
                  <a:tcPr marL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</a:rPr>
                        <a:t>Strategy | Operations</a:t>
                      </a:r>
                    </a:p>
                  </a:txBody>
                  <a:tcPr marL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49072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7617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21821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5817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78113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3388"/>
                  </a:ext>
                </a:extLst>
              </a:tr>
              <a:tr h="348094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135660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75BBBE-F2C3-402E-93DD-82E485DCA45E}"/>
              </a:ext>
            </a:extLst>
          </p:cNvPr>
          <p:cNvCxnSpPr>
            <a:cxnSpLocks/>
          </p:cNvCxnSpPr>
          <p:nvPr/>
        </p:nvCxnSpPr>
        <p:spPr>
          <a:xfrm>
            <a:off x="0" y="5407487"/>
            <a:ext cx="8632290" cy="28938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8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D6E003-C469-46E4-9FFB-97AAC85E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83303"/>
              </p:ext>
            </p:extLst>
          </p:nvPr>
        </p:nvGraphicFramePr>
        <p:xfrm>
          <a:off x="8468" y="557132"/>
          <a:ext cx="5012265" cy="2682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12265">
                  <a:extLst>
                    <a:ext uri="{9D8B030D-6E8A-4147-A177-3AD203B41FA5}">
                      <a16:colId xmlns:a16="http://schemas.microsoft.com/office/drawing/2014/main" val="3882409158"/>
                    </a:ext>
                  </a:extLst>
                </a:gridCol>
              </a:tblGrid>
              <a:tr h="2369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What good shall I do this day?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15320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Sunday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5363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Monday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5125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Tuesday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50093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Wednesday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80632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Thursday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89589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Friday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78001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Saturday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20516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B610CD3-5750-4085-BF3D-12C797C5B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38474"/>
              </p:ext>
            </p:extLst>
          </p:nvPr>
        </p:nvGraphicFramePr>
        <p:xfrm>
          <a:off x="0" y="3239372"/>
          <a:ext cx="5012265" cy="43634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12265">
                  <a:extLst>
                    <a:ext uri="{9D8B030D-6E8A-4147-A177-3AD203B41FA5}">
                      <a16:colId xmlns:a16="http://schemas.microsoft.com/office/drawing/2014/main" val="3882409158"/>
                    </a:ext>
                  </a:extLst>
                </a:gridCol>
              </a:tblGrid>
              <a:tr h="2369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Journal away.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15320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5363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5125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50093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80632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89589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78001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20516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87972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8825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2707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8341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47699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2043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74786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40295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9669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095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8CFCB3-4D2F-493E-811E-DFF14E019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42468"/>
              </p:ext>
            </p:extLst>
          </p:nvPr>
        </p:nvGraphicFramePr>
        <p:xfrm>
          <a:off x="5020733" y="557132"/>
          <a:ext cx="5012265" cy="2682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12265">
                  <a:extLst>
                    <a:ext uri="{9D8B030D-6E8A-4147-A177-3AD203B41FA5}">
                      <a16:colId xmlns:a16="http://schemas.microsoft.com/office/drawing/2014/main" val="3882409158"/>
                    </a:ext>
                  </a:extLst>
                </a:gridCol>
              </a:tblGrid>
              <a:tr h="2369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What Good have I done this day?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15320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Sunday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5363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Monday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5125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Tuesday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50093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Wednesday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80632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Thursday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89589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Friday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78001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r>
                        <a:rPr lang="en-US" sz="800" dirty="0"/>
                        <a:t>Saturday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20516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2B903AD-1B3A-4E1B-8E2F-01A83BED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15928"/>
              </p:ext>
            </p:extLst>
          </p:nvPr>
        </p:nvGraphicFramePr>
        <p:xfrm>
          <a:off x="5012265" y="3239371"/>
          <a:ext cx="5012265" cy="43634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12265">
                  <a:extLst>
                    <a:ext uri="{9D8B030D-6E8A-4147-A177-3AD203B41FA5}">
                      <a16:colId xmlns:a16="http://schemas.microsoft.com/office/drawing/2014/main" val="3882409158"/>
                    </a:ext>
                  </a:extLst>
                </a:gridCol>
              </a:tblGrid>
              <a:tr h="2369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Getting there: Business Journal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15320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5363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5125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50093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80632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89589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78001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20516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87972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8825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2707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8341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47699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2043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74786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40295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96698"/>
                  </a:ext>
                </a:extLst>
              </a:tr>
              <a:tr h="23694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0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3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7810</TotalTime>
  <Words>614</Words>
  <Application>Microsoft Office PowerPoint</Application>
  <PresentationFormat>Custom</PresentationFormat>
  <Paragraphs>367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Habit Tracker- For the right reasons. Target your attention and consolidate gains.</vt:lpstr>
      <vt:lpstr>Habit Tracker- One day closer. Target your attention and consolidate gains.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Regus</dc:creator>
  <cp:lastModifiedBy>Gabriel Regus</cp:lastModifiedBy>
  <cp:revision>35</cp:revision>
  <cp:lastPrinted>2022-07-19T03:28:20Z</cp:lastPrinted>
  <dcterms:created xsi:type="dcterms:W3CDTF">2021-07-18T22:14:58Z</dcterms:created>
  <dcterms:modified xsi:type="dcterms:W3CDTF">2023-09-03T20:42:45Z</dcterms:modified>
</cp:coreProperties>
</file>