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" y="30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Source Sans 3 Semibold"/>
                <a:cs typeface="Source Sans 3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Brooklyn,</a:t>
            </a:r>
            <a:r>
              <a:rPr spc="5" dirty="0"/>
              <a:t> </a:t>
            </a:r>
            <a:r>
              <a:rPr dirty="0"/>
              <a:t>NY</a:t>
            </a:r>
            <a:r>
              <a:rPr spc="5" dirty="0"/>
              <a:t> </a:t>
            </a:r>
            <a:r>
              <a:rPr dirty="0"/>
              <a:t>11222</a:t>
            </a:r>
            <a:r>
              <a:rPr spc="10" dirty="0"/>
              <a:t> </a:t>
            </a:r>
            <a:r>
              <a:rPr dirty="0"/>
              <a:t>·</a:t>
            </a:r>
            <a:r>
              <a:rPr spc="5" dirty="0"/>
              <a:t> </a:t>
            </a:r>
            <a:r>
              <a:rPr spc="-10" dirty="0"/>
              <a:t>Candle-</a:t>
            </a:r>
            <a:r>
              <a:rPr dirty="0"/>
              <a:t>lighting</a:t>
            </a:r>
            <a:r>
              <a:rPr spc="10" dirty="0"/>
              <a:t> </a:t>
            </a:r>
            <a:r>
              <a:rPr dirty="0"/>
              <a:t>times</a:t>
            </a:r>
            <a:r>
              <a:rPr spc="5" dirty="0"/>
              <a:t> </a:t>
            </a:r>
            <a:r>
              <a:rPr dirty="0"/>
              <a:t>18</a:t>
            </a:r>
            <a:r>
              <a:rPr spc="10" dirty="0"/>
              <a:t> </a:t>
            </a:r>
            <a:r>
              <a:rPr dirty="0"/>
              <a:t>min</a:t>
            </a:r>
            <a:r>
              <a:rPr spc="5" dirty="0"/>
              <a:t> </a:t>
            </a:r>
            <a:r>
              <a:rPr spc="-10" dirty="0"/>
              <a:t>before</a:t>
            </a:r>
            <a:r>
              <a:rPr spc="10" dirty="0"/>
              <a:t> </a:t>
            </a:r>
            <a:r>
              <a:rPr spc="-10" dirty="0"/>
              <a:t>sunset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Provided</a:t>
            </a:r>
            <a:r>
              <a:rPr spc="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10" dirty="0"/>
              <a:t>Hebcal.com</a:t>
            </a:r>
            <a:r>
              <a:rPr spc="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Creative</a:t>
            </a:r>
            <a:r>
              <a:rPr spc="5" dirty="0"/>
              <a:t> </a:t>
            </a:r>
            <a:r>
              <a:rPr dirty="0"/>
              <a:t>Commons</a:t>
            </a:r>
            <a:r>
              <a:rPr spc="10" dirty="0"/>
              <a:t> </a:t>
            </a:r>
            <a:r>
              <a:rPr spc="-10" dirty="0"/>
              <a:t>Attribution</a:t>
            </a:r>
            <a:r>
              <a:rPr spc="5" dirty="0"/>
              <a:t> </a:t>
            </a:r>
            <a:r>
              <a:rPr dirty="0"/>
              <a:t>4.0</a:t>
            </a:r>
            <a:r>
              <a:rPr spc="5" dirty="0"/>
              <a:t> </a:t>
            </a:r>
            <a:r>
              <a:rPr spc="-10" dirty="0"/>
              <a:t>International</a:t>
            </a:r>
            <a:r>
              <a:rPr spc="10" dirty="0"/>
              <a:t> </a:t>
            </a:r>
            <a:r>
              <a:rPr spc="-10" dirty="0"/>
              <a:t>License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Source Sans 3 Semibold"/>
                <a:cs typeface="Source Sans 3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Brooklyn,</a:t>
            </a:r>
            <a:r>
              <a:rPr spc="5" dirty="0"/>
              <a:t> </a:t>
            </a:r>
            <a:r>
              <a:rPr dirty="0"/>
              <a:t>NY</a:t>
            </a:r>
            <a:r>
              <a:rPr spc="5" dirty="0"/>
              <a:t> </a:t>
            </a:r>
            <a:r>
              <a:rPr dirty="0"/>
              <a:t>11222</a:t>
            </a:r>
            <a:r>
              <a:rPr spc="10" dirty="0"/>
              <a:t> </a:t>
            </a:r>
            <a:r>
              <a:rPr dirty="0"/>
              <a:t>·</a:t>
            </a:r>
            <a:r>
              <a:rPr spc="5" dirty="0"/>
              <a:t> </a:t>
            </a:r>
            <a:r>
              <a:rPr spc="-10" dirty="0"/>
              <a:t>Candle-</a:t>
            </a:r>
            <a:r>
              <a:rPr dirty="0"/>
              <a:t>lighting</a:t>
            </a:r>
            <a:r>
              <a:rPr spc="10" dirty="0"/>
              <a:t> </a:t>
            </a:r>
            <a:r>
              <a:rPr dirty="0"/>
              <a:t>times</a:t>
            </a:r>
            <a:r>
              <a:rPr spc="5" dirty="0"/>
              <a:t> </a:t>
            </a:r>
            <a:r>
              <a:rPr dirty="0"/>
              <a:t>18</a:t>
            </a:r>
            <a:r>
              <a:rPr spc="10" dirty="0"/>
              <a:t> </a:t>
            </a:r>
            <a:r>
              <a:rPr dirty="0"/>
              <a:t>min</a:t>
            </a:r>
            <a:r>
              <a:rPr spc="5" dirty="0"/>
              <a:t> </a:t>
            </a:r>
            <a:r>
              <a:rPr spc="-10" dirty="0"/>
              <a:t>before</a:t>
            </a:r>
            <a:r>
              <a:rPr spc="10" dirty="0"/>
              <a:t> </a:t>
            </a:r>
            <a:r>
              <a:rPr spc="-10" dirty="0"/>
              <a:t>sunset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Provided</a:t>
            </a:r>
            <a:r>
              <a:rPr spc="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10" dirty="0"/>
              <a:t>Hebcal.com</a:t>
            </a:r>
            <a:r>
              <a:rPr spc="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Creative</a:t>
            </a:r>
            <a:r>
              <a:rPr spc="5" dirty="0"/>
              <a:t> </a:t>
            </a:r>
            <a:r>
              <a:rPr dirty="0"/>
              <a:t>Commons</a:t>
            </a:r>
            <a:r>
              <a:rPr spc="10" dirty="0"/>
              <a:t> </a:t>
            </a:r>
            <a:r>
              <a:rPr spc="-10" dirty="0"/>
              <a:t>Attribution</a:t>
            </a:r>
            <a:r>
              <a:rPr spc="5" dirty="0"/>
              <a:t> </a:t>
            </a:r>
            <a:r>
              <a:rPr dirty="0"/>
              <a:t>4.0</a:t>
            </a:r>
            <a:r>
              <a:rPr spc="5" dirty="0"/>
              <a:t> </a:t>
            </a:r>
            <a:r>
              <a:rPr spc="-10" dirty="0"/>
              <a:t>International</a:t>
            </a:r>
            <a:r>
              <a:rPr spc="10" dirty="0"/>
              <a:t> </a:t>
            </a:r>
            <a:r>
              <a:rPr spc="-10" dirty="0"/>
              <a:t>License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Source Sans 3 Semibold"/>
                <a:cs typeface="Source Sans 3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Brooklyn,</a:t>
            </a:r>
            <a:r>
              <a:rPr spc="5" dirty="0"/>
              <a:t> </a:t>
            </a:r>
            <a:r>
              <a:rPr dirty="0"/>
              <a:t>NY</a:t>
            </a:r>
            <a:r>
              <a:rPr spc="5" dirty="0"/>
              <a:t> </a:t>
            </a:r>
            <a:r>
              <a:rPr dirty="0"/>
              <a:t>11222</a:t>
            </a:r>
            <a:r>
              <a:rPr spc="10" dirty="0"/>
              <a:t> </a:t>
            </a:r>
            <a:r>
              <a:rPr dirty="0"/>
              <a:t>·</a:t>
            </a:r>
            <a:r>
              <a:rPr spc="5" dirty="0"/>
              <a:t> </a:t>
            </a:r>
            <a:r>
              <a:rPr spc="-10" dirty="0"/>
              <a:t>Candle-</a:t>
            </a:r>
            <a:r>
              <a:rPr dirty="0"/>
              <a:t>lighting</a:t>
            </a:r>
            <a:r>
              <a:rPr spc="10" dirty="0"/>
              <a:t> </a:t>
            </a:r>
            <a:r>
              <a:rPr dirty="0"/>
              <a:t>times</a:t>
            </a:r>
            <a:r>
              <a:rPr spc="5" dirty="0"/>
              <a:t> </a:t>
            </a:r>
            <a:r>
              <a:rPr dirty="0"/>
              <a:t>18</a:t>
            </a:r>
            <a:r>
              <a:rPr spc="10" dirty="0"/>
              <a:t> </a:t>
            </a:r>
            <a:r>
              <a:rPr dirty="0"/>
              <a:t>min</a:t>
            </a:r>
            <a:r>
              <a:rPr spc="5" dirty="0"/>
              <a:t> </a:t>
            </a:r>
            <a:r>
              <a:rPr spc="-10" dirty="0"/>
              <a:t>before</a:t>
            </a:r>
            <a:r>
              <a:rPr spc="10" dirty="0"/>
              <a:t> </a:t>
            </a:r>
            <a:r>
              <a:rPr spc="-10" dirty="0"/>
              <a:t>sunset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Provided</a:t>
            </a:r>
            <a:r>
              <a:rPr spc="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10" dirty="0"/>
              <a:t>Hebcal.com</a:t>
            </a:r>
            <a:r>
              <a:rPr spc="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Creative</a:t>
            </a:r>
            <a:r>
              <a:rPr spc="5" dirty="0"/>
              <a:t> </a:t>
            </a:r>
            <a:r>
              <a:rPr dirty="0"/>
              <a:t>Commons</a:t>
            </a:r>
            <a:r>
              <a:rPr spc="10" dirty="0"/>
              <a:t> </a:t>
            </a:r>
            <a:r>
              <a:rPr spc="-10" dirty="0"/>
              <a:t>Attribution</a:t>
            </a:r>
            <a:r>
              <a:rPr spc="5" dirty="0"/>
              <a:t> </a:t>
            </a:r>
            <a:r>
              <a:rPr dirty="0"/>
              <a:t>4.0</a:t>
            </a:r>
            <a:r>
              <a:rPr spc="5" dirty="0"/>
              <a:t> </a:t>
            </a:r>
            <a:r>
              <a:rPr spc="-10" dirty="0"/>
              <a:t>International</a:t>
            </a:r>
            <a:r>
              <a:rPr spc="10" dirty="0"/>
              <a:t> </a:t>
            </a:r>
            <a:r>
              <a:rPr spc="-10" dirty="0"/>
              <a:t>License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Source Sans 3 Semibold"/>
                <a:cs typeface="Source Sans 3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Brooklyn,</a:t>
            </a:r>
            <a:r>
              <a:rPr spc="5" dirty="0"/>
              <a:t> </a:t>
            </a:r>
            <a:r>
              <a:rPr dirty="0"/>
              <a:t>NY</a:t>
            </a:r>
            <a:r>
              <a:rPr spc="5" dirty="0"/>
              <a:t> </a:t>
            </a:r>
            <a:r>
              <a:rPr dirty="0"/>
              <a:t>11222</a:t>
            </a:r>
            <a:r>
              <a:rPr spc="10" dirty="0"/>
              <a:t> </a:t>
            </a:r>
            <a:r>
              <a:rPr dirty="0"/>
              <a:t>·</a:t>
            </a:r>
            <a:r>
              <a:rPr spc="5" dirty="0"/>
              <a:t> </a:t>
            </a:r>
            <a:r>
              <a:rPr spc="-10" dirty="0"/>
              <a:t>Candle-</a:t>
            </a:r>
            <a:r>
              <a:rPr dirty="0"/>
              <a:t>lighting</a:t>
            </a:r>
            <a:r>
              <a:rPr spc="10" dirty="0"/>
              <a:t> </a:t>
            </a:r>
            <a:r>
              <a:rPr dirty="0"/>
              <a:t>times</a:t>
            </a:r>
            <a:r>
              <a:rPr spc="5" dirty="0"/>
              <a:t> </a:t>
            </a:r>
            <a:r>
              <a:rPr dirty="0"/>
              <a:t>18</a:t>
            </a:r>
            <a:r>
              <a:rPr spc="10" dirty="0"/>
              <a:t> </a:t>
            </a:r>
            <a:r>
              <a:rPr dirty="0"/>
              <a:t>min</a:t>
            </a:r>
            <a:r>
              <a:rPr spc="5" dirty="0"/>
              <a:t> </a:t>
            </a:r>
            <a:r>
              <a:rPr spc="-10" dirty="0"/>
              <a:t>before</a:t>
            </a:r>
            <a:r>
              <a:rPr spc="10" dirty="0"/>
              <a:t> </a:t>
            </a:r>
            <a:r>
              <a:rPr spc="-10" dirty="0"/>
              <a:t>sunset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Provided</a:t>
            </a:r>
            <a:r>
              <a:rPr spc="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10" dirty="0"/>
              <a:t>Hebcal.com</a:t>
            </a:r>
            <a:r>
              <a:rPr spc="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Creative</a:t>
            </a:r>
            <a:r>
              <a:rPr spc="5" dirty="0"/>
              <a:t> </a:t>
            </a:r>
            <a:r>
              <a:rPr dirty="0"/>
              <a:t>Commons</a:t>
            </a:r>
            <a:r>
              <a:rPr spc="10" dirty="0"/>
              <a:t> </a:t>
            </a:r>
            <a:r>
              <a:rPr spc="-10" dirty="0"/>
              <a:t>Attribution</a:t>
            </a:r>
            <a:r>
              <a:rPr spc="5" dirty="0"/>
              <a:t> </a:t>
            </a:r>
            <a:r>
              <a:rPr dirty="0"/>
              <a:t>4.0</a:t>
            </a:r>
            <a:r>
              <a:rPr spc="5" dirty="0"/>
              <a:t> </a:t>
            </a:r>
            <a:r>
              <a:rPr spc="-10" dirty="0"/>
              <a:t>International</a:t>
            </a:r>
            <a:r>
              <a:rPr spc="10" dirty="0"/>
              <a:t> </a:t>
            </a:r>
            <a:r>
              <a:rPr spc="-10" dirty="0"/>
              <a:t>License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Brooklyn,</a:t>
            </a:r>
            <a:r>
              <a:rPr spc="5" dirty="0"/>
              <a:t> </a:t>
            </a:r>
            <a:r>
              <a:rPr dirty="0"/>
              <a:t>NY</a:t>
            </a:r>
            <a:r>
              <a:rPr spc="5" dirty="0"/>
              <a:t> </a:t>
            </a:r>
            <a:r>
              <a:rPr dirty="0"/>
              <a:t>11222</a:t>
            </a:r>
            <a:r>
              <a:rPr spc="10" dirty="0"/>
              <a:t> </a:t>
            </a:r>
            <a:r>
              <a:rPr dirty="0"/>
              <a:t>·</a:t>
            </a:r>
            <a:r>
              <a:rPr spc="5" dirty="0"/>
              <a:t> </a:t>
            </a:r>
            <a:r>
              <a:rPr spc="-10" dirty="0"/>
              <a:t>Candle-</a:t>
            </a:r>
            <a:r>
              <a:rPr dirty="0"/>
              <a:t>lighting</a:t>
            </a:r>
            <a:r>
              <a:rPr spc="10" dirty="0"/>
              <a:t> </a:t>
            </a:r>
            <a:r>
              <a:rPr dirty="0"/>
              <a:t>times</a:t>
            </a:r>
            <a:r>
              <a:rPr spc="5" dirty="0"/>
              <a:t> </a:t>
            </a:r>
            <a:r>
              <a:rPr dirty="0"/>
              <a:t>18</a:t>
            </a:r>
            <a:r>
              <a:rPr spc="10" dirty="0"/>
              <a:t> </a:t>
            </a:r>
            <a:r>
              <a:rPr dirty="0"/>
              <a:t>min</a:t>
            </a:r>
            <a:r>
              <a:rPr spc="5" dirty="0"/>
              <a:t> </a:t>
            </a:r>
            <a:r>
              <a:rPr spc="-10" dirty="0"/>
              <a:t>before</a:t>
            </a:r>
            <a:r>
              <a:rPr spc="10" dirty="0"/>
              <a:t> </a:t>
            </a:r>
            <a:r>
              <a:rPr spc="-10" dirty="0"/>
              <a:t>sunset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Provided</a:t>
            </a:r>
            <a:r>
              <a:rPr spc="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10" dirty="0"/>
              <a:t>Hebcal.com</a:t>
            </a:r>
            <a:r>
              <a:rPr spc="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Creative</a:t>
            </a:r>
            <a:r>
              <a:rPr spc="5" dirty="0"/>
              <a:t> </a:t>
            </a:r>
            <a:r>
              <a:rPr dirty="0"/>
              <a:t>Commons</a:t>
            </a:r>
            <a:r>
              <a:rPr spc="10" dirty="0"/>
              <a:t> </a:t>
            </a:r>
            <a:r>
              <a:rPr spc="-10" dirty="0"/>
              <a:t>Attribution</a:t>
            </a:r>
            <a:r>
              <a:rPr spc="5" dirty="0"/>
              <a:t> </a:t>
            </a:r>
            <a:r>
              <a:rPr dirty="0"/>
              <a:t>4.0</a:t>
            </a:r>
            <a:r>
              <a:rPr spc="5" dirty="0"/>
              <a:t> </a:t>
            </a:r>
            <a:r>
              <a:rPr spc="-10" dirty="0"/>
              <a:t>International</a:t>
            </a:r>
            <a:r>
              <a:rPr spc="10" dirty="0"/>
              <a:t> </a:t>
            </a:r>
            <a:r>
              <a:rPr spc="-10" dirty="0"/>
              <a:t>License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945" y="-175177"/>
            <a:ext cx="3194684" cy="105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Source Sans 3 Semibold"/>
                <a:cs typeface="Source Sans 3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2100" y="7404100"/>
            <a:ext cx="2720975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Brooklyn,</a:t>
            </a:r>
            <a:r>
              <a:rPr spc="5" dirty="0"/>
              <a:t> </a:t>
            </a:r>
            <a:r>
              <a:rPr dirty="0"/>
              <a:t>NY</a:t>
            </a:r>
            <a:r>
              <a:rPr spc="5" dirty="0"/>
              <a:t> </a:t>
            </a:r>
            <a:r>
              <a:rPr dirty="0"/>
              <a:t>11222</a:t>
            </a:r>
            <a:r>
              <a:rPr spc="10" dirty="0"/>
              <a:t> </a:t>
            </a:r>
            <a:r>
              <a:rPr dirty="0"/>
              <a:t>·</a:t>
            </a:r>
            <a:r>
              <a:rPr spc="5" dirty="0"/>
              <a:t> </a:t>
            </a:r>
            <a:r>
              <a:rPr spc="-10" dirty="0"/>
              <a:t>Candle-</a:t>
            </a:r>
            <a:r>
              <a:rPr dirty="0"/>
              <a:t>lighting</a:t>
            </a:r>
            <a:r>
              <a:rPr spc="10" dirty="0"/>
              <a:t> </a:t>
            </a:r>
            <a:r>
              <a:rPr dirty="0"/>
              <a:t>times</a:t>
            </a:r>
            <a:r>
              <a:rPr spc="5" dirty="0"/>
              <a:t> </a:t>
            </a:r>
            <a:r>
              <a:rPr dirty="0"/>
              <a:t>18</a:t>
            </a:r>
            <a:r>
              <a:rPr spc="10" dirty="0"/>
              <a:t> </a:t>
            </a:r>
            <a:r>
              <a:rPr dirty="0"/>
              <a:t>min</a:t>
            </a:r>
            <a:r>
              <a:rPr spc="5" dirty="0"/>
              <a:t> </a:t>
            </a:r>
            <a:r>
              <a:rPr spc="-10" dirty="0"/>
              <a:t>before</a:t>
            </a:r>
            <a:r>
              <a:rPr spc="10" dirty="0"/>
              <a:t> </a:t>
            </a:r>
            <a:r>
              <a:rPr spc="-10" dirty="0"/>
              <a:t>sunset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66231" y="7404100"/>
            <a:ext cx="3700145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Source Sans 3"/>
                <a:cs typeface="Source Sans 3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Provided</a:t>
            </a:r>
            <a:r>
              <a:rPr spc="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10" dirty="0"/>
              <a:t>Hebcal.com</a:t>
            </a:r>
            <a:r>
              <a:rPr spc="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Creative</a:t>
            </a:r>
            <a:r>
              <a:rPr spc="5" dirty="0"/>
              <a:t> </a:t>
            </a:r>
            <a:r>
              <a:rPr dirty="0"/>
              <a:t>Commons</a:t>
            </a:r>
            <a:r>
              <a:rPr spc="10" dirty="0"/>
              <a:t> </a:t>
            </a:r>
            <a:r>
              <a:rPr spc="-10" dirty="0"/>
              <a:t>Attribution</a:t>
            </a:r>
            <a:r>
              <a:rPr spc="5" dirty="0"/>
              <a:t> </a:t>
            </a:r>
            <a:r>
              <a:rPr dirty="0"/>
              <a:t>4.0</a:t>
            </a:r>
            <a:r>
              <a:rPr spc="5" dirty="0"/>
              <a:t> </a:t>
            </a:r>
            <a:r>
              <a:rPr spc="-10" dirty="0"/>
              <a:t>International</a:t>
            </a:r>
            <a:r>
              <a:rPr spc="10" dirty="0"/>
              <a:t> </a:t>
            </a:r>
            <a:r>
              <a:rPr spc="-10" dirty="0"/>
              <a:t>License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bcal.com/h/tzom-gedaliah-2023?uc=pdf-brooklyn-5784" TargetMode="External"/><Relationship Id="rId7" Type="http://schemas.openxmlformats.org/officeDocument/2006/relationships/hyperlink" Target="https://hebcal.com/h/sukkot-2023?uc=pdf-brooklyn-5784" TargetMode="External"/><Relationship Id="rId2" Type="http://schemas.openxmlformats.org/officeDocument/2006/relationships/hyperlink" Target="https://hebcal.com/h/rosh-hashana-2023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h/yom-kippur-2023?uc=pdf-brooklyn-5784" TargetMode="External"/><Relationship Id="rId5" Type="http://schemas.openxmlformats.org/officeDocument/2006/relationships/hyperlink" Target="https://hebcal.com/s/haazinu-20230923?uc=pdf-brooklyn-5784" TargetMode="External"/><Relationship Id="rId4" Type="http://schemas.openxmlformats.org/officeDocument/2006/relationships/hyperlink" Target="https://hebcal.com/h/shabbat-shuva-2023?uc=pdf-brooklyn-5784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o/5784/43?uc=pdf-brooklyn-5784" TargetMode="External"/><Relationship Id="rId13" Type="http://schemas.openxmlformats.org/officeDocument/2006/relationships/hyperlink" Target="https://hebcal.com/o/5784/46?uc=pdf-brooklyn-5784" TargetMode="External"/><Relationship Id="rId18" Type="http://schemas.openxmlformats.org/officeDocument/2006/relationships/hyperlink" Target="https://hebcal.com/s/nasso-20240615?uc=pdf-brooklyn-5784" TargetMode="External"/><Relationship Id="rId3" Type="http://schemas.openxmlformats.org/officeDocument/2006/relationships/hyperlink" Target="https://hebcal.com/o/5784/39?uc=pdf-brooklyn-5784" TargetMode="External"/><Relationship Id="rId7" Type="http://schemas.openxmlformats.org/officeDocument/2006/relationships/hyperlink" Target="https://hebcal.com/h/yom-yerushalayim-2024?uc=pdf-brooklyn-5784" TargetMode="External"/><Relationship Id="rId12" Type="http://schemas.openxmlformats.org/officeDocument/2006/relationships/hyperlink" Target="https://hebcal.com/s/bamidbar-20240608?uc=pdf-brooklyn-5784" TargetMode="External"/><Relationship Id="rId17" Type="http://schemas.openxmlformats.org/officeDocument/2006/relationships/hyperlink" Target="https://hebcal.com/o/5784/49?uc=pdf-brooklyn-5784" TargetMode="External"/><Relationship Id="rId2" Type="http://schemas.openxmlformats.org/officeDocument/2006/relationships/hyperlink" Target="https://hebcal.com/s/bechukotai-20240601?uc=pdf-brooklyn-5784" TargetMode="External"/><Relationship Id="rId16" Type="http://schemas.openxmlformats.org/officeDocument/2006/relationships/hyperlink" Target="https://hebcal.com/h/shavuot-2024?uc=pdf-brooklyn-5784" TargetMode="External"/><Relationship Id="rId20" Type="http://schemas.openxmlformats.org/officeDocument/2006/relationships/hyperlink" Target="https://hebcal.com/s/shlach-20240629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o/5784/42?uc=pdf-brooklyn-5784" TargetMode="External"/><Relationship Id="rId11" Type="http://schemas.openxmlformats.org/officeDocument/2006/relationships/hyperlink" Target="https://hebcal.com/o/5784/45?uc=pdf-brooklyn-5784" TargetMode="External"/><Relationship Id="rId5" Type="http://schemas.openxmlformats.org/officeDocument/2006/relationships/hyperlink" Target="https://hebcal.com/o/5784/41?uc=pdf-brooklyn-5784" TargetMode="External"/><Relationship Id="rId15" Type="http://schemas.openxmlformats.org/officeDocument/2006/relationships/hyperlink" Target="https://hebcal.com/o/5784/48?uc=pdf-brooklyn-5784" TargetMode="External"/><Relationship Id="rId10" Type="http://schemas.openxmlformats.org/officeDocument/2006/relationships/hyperlink" Target="https://hebcal.com/h/rosh-chodesh-sivan-2024?uc=pdf-brooklyn-5784" TargetMode="External"/><Relationship Id="rId19" Type="http://schemas.openxmlformats.org/officeDocument/2006/relationships/hyperlink" Target="https://hebcal.com/s/behaalotcha-20240622?uc=pdf-brooklyn-5784" TargetMode="External"/><Relationship Id="rId4" Type="http://schemas.openxmlformats.org/officeDocument/2006/relationships/hyperlink" Target="https://hebcal.com/o/5784/40?uc=pdf-brooklyn-5784" TargetMode="External"/><Relationship Id="rId9" Type="http://schemas.openxmlformats.org/officeDocument/2006/relationships/hyperlink" Target="https://hebcal.com/o/5784/44?uc=pdf-brooklyn-5784" TargetMode="External"/><Relationship Id="rId14" Type="http://schemas.openxmlformats.org/officeDocument/2006/relationships/hyperlink" Target="https://hebcal.com/o/5784/47?uc=pdf-brooklyn-578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bcal.com/s/korach-20240706?uc=pdf-brooklyn-5784" TargetMode="External"/><Relationship Id="rId7" Type="http://schemas.openxmlformats.org/officeDocument/2006/relationships/hyperlink" Target="https://hebcal.com/s/pinchas-20240727?uc=pdf-brooklyn-5784" TargetMode="External"/><Relationship Id="rId2" Type="http://schemas.openxmlformats.org/officeDocument/2006/relationships/hyperlink" Target="https://hebcal.com/h/rosh-chodesh-tamuz-2024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h/tzom-tammuz-2024?uc=pdf-brooklyn-5784" TargetMode="External"/><Relationship Id="rId5" Type="http://schemas.openxmlformats.org/officeDocument/2006/relationships/hyperlink" Target="https://hebcal.com/s/balak-20240720?uc=pdf-brooklyn-5784" TargetMode="External"/><Relationship Id="rId4" Type="http://schemas.openxmlformats.org/officeDocument/2006/relationships/hyperlink" Target="https://hebcal.com/s/chukat-20240713?uc=pdf-brooklyn-578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s/vaetchanan-20240817?uc=pdf-brooklyn-5784" TargetMode="External"/><Relationship Id="rId3" Type="http://schemas.openxmlformats.org/officeDocument/2006/relationships/hyperlink" Target="https://hebcal.com/h/rosh-chodesh-av-2024?uc=pdf-brooklyn-5784" TargetMode="External"/><Relationship Id="rId7" Type="http://schemas.openxmlformats.org/officeDocument/2006/relationships/hyperlink" Target="https://hebcal.com/h/shabbat-nachamu-2024?uc=pdf-brooklyn-5784" TargetMode="External"/><Relationship Id="rId2" Type="http://schemas.openxmlformats.org/officeDocument/2006/relationships/hyperlink" Target="https://hebcal.com/s/matot-masei-20240803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h/tisha-bav-2024?uc=pdf-brooklyn-5784" TargetMode="External"/><Relationship Id="rId11" Type="http://schemas.openxmlformats.org/officeDocument/2006/relationships/hyperlink" Target="https://hebcal.com/s/reeh-20240831?uc=pdf-brooklyn-5784" TargetMode="External"/><Relationship Id="rId5" Type="http://schemas.openxmlformats.org/officeDocument/2006/relationships/hyperlink" Target="https://hebcal.com/s/devarim-20240810?uc=pdf-brooklyn-5784" TargetMode="External"/><Relationship Id="rId10" Type="http://schemas.openxmlformats.org/officeDocument/2006/relationships/hyperlink" Target="https://hebcal.com/s/eikev-20240824?uc=pdf-brooklyn-5784" TargetMode="External"/><Relationship Id="rId4" Type="http://schemas.openxmlformats.org/officeDocument/2006/relationships/hyperlink" Target="https://hebcal.com/h/shabbat-chazon-2024?uc=pdf-brooklyn-5784" TargetMode="External"/><Relationship Id="rId9" Type="http://schemas.openxmlformats.org/officeDocument/2006/relationships/hyperlink" Target="https://hebcal.com/h/tu-bav-2024?uc=pdf-brooklyn-578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s/nitzavim-vayeilech-20240928?uc=pdf-brooklyn-5784" TargetMode="External"/><Relationship Id="rId3" Type="http://schemas.openxmlformats.org/officeDocument/2006/relationships/hyperlink" Target="https://hebcal.com/h/rosh-hashana-labehemot-2024?uc=pdf-brooklyn-5784" TargetMode="External"/><Relationship Id="rId7" Type="http://schemas.openxmlformats.org/officeDocument/2006/relationships/hyperlink" Target="https://hebcal.com/h/leil-selichot-2024?uc=pdf-brooklyn-5784" TargetMode="External"/><Relationship Id="rId2" Type="http://schemas.openxmlformats.org/officeDocument/2006/relationships/hyperlink" Target="https://hebcal.com/h/rosh-chodesh-elul-2024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s/ki-tavo-20240921?uc=pdf-brooklyn-5784" TargetMode="External"/><Relationship Id="rId5" Type="http://schemas.openxmlformats.org/officeDocument/2006/relationships/hyperlink" Target="https://hebcal.com/s/ki-teitzei-20240914?uc=pdf-brooklyn-5784" TargetMode="External"/><Relationship Id="rId4" Type="http://schemas.openxmlformats.org/officeDocument/2006/relationships/hyperlink" Target="https://hebcal.com/s/shoftim-20240907?uc=pdf-brooklyn-578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ebcal.com/h/rosh-hashana-2024?uc=pdf-brooklyn-57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s/lech-lecha-20231028?uc=pdf-brooklyn-5784" TargetMode="External"/><Relationship Id="rId3" Type="http://schemas.openxmlformats.org/officeDocument/2006/relationships/hyperlink" Target="https://hebcal.com/h/shmini-atzeret-2023?uc=pdf-brooklyn-5784" TargetMode="External"/><Relationship Id="rId7" Type="http://schemas.openxmlformats.org/officeDocument/2006/relationships/hyperlink" Target="https://hebcal.com/s/noach-20231021?uc=pdf-brooklyn-5784" TargetMode="External"/><Relationship Id="rId2" Type="http://schemas.openxmlformats.org/officeDocument/2006/relationships/hyperlink" Target="https://hebcal.com/h/sukkot-2023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h/rosh-chodesh-cheshvan-2023?uc=pdf-brooklyn-5784" TargetMode="External"/><Relationship Id="rId5" Type="http://schemas.openxmlformats.org/officeDocument/2006/relationships/hyperlink" Target="https://hebcal.com/s/bereshit-20231014?uc=pdf-brooklyn-5784" TargetMode="External"/><Relationship Id="rId4" Type="http://schemas.openxmlformats.org/officeDocument/2006/relationships/hyperlink" Target="https://hebcal.com/h/simchat-torah-2023?uc=pdf-brooklyn-57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bcal.com/s/chayei-sara-20231111?uc=pdf-brooklyn-5784" TargetMode="External"/><Relationship Id="rId7" Type="http://schemas.openxmlformats.org/officeDocument/2006/relationships/hyperlink" Target="https://hebcal.com/s/vayetzei-20231125?uc=pdf-brooklyn-5784" TargetMode="External"/><Relationship Id="rId2" Type="http://schemas.openxmlformats.org/officeDocument/2006/relationships/hyperlink" Target="https://hebcal.com/s/vayera-20231104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s/toldot-20231118?uc=pdf-brooklyn-5784" TargetMode="External"/><Relationship Id="rId5" Type="http://schemas.openxmlformats.org/officeDocument/2006/relationships/hyperlink" Target="https://hebcal.com/h/rosh-chodesh-kislev-2023?uc=pdf-brooklyn-5784" TargetMode="External"/><Relationship Id="rId4" Type="http://schemas.openxmlformats.org/officeDocument/2006/relationships/hyperlink" Target="https://hebcal.com/h/sigd-2023?uc=pdf-brooklyn-578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h/asara-btevet-20231222?uc=pdf-brooklyn-5784" TargetMode="External"/><Relationship Id="rId3" Type="http://schemas.openxmlformats.org/officeDocument/2006/relationships/hyperlink" Target="https://hebcal.com/h/chanukah-2023?uc=pdf-brooklyn-5784" TargetMode="External"/><Relationship Id="rId7" Type="http://schemas.openxmlformats.org/officeDocument/2006/relationships/hyperlink" Target="https://hebcal.com/s/miketz-20231216?uc=pdf-brooklyn-5784" TargetMode="External"/><Relationship Id="rId2" Type="http://schemas.openxmlformats.org/officeDocument/2006/relationships/hyperlink" Target="https://hebcal.com/s/vayishlach-20231202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h/rosh-chodesh-tevet-2023?uc=pdf-brooklyn-5784" TargetMode="External"/><Relationship Id="rId5" Type="http://schemas.openxmlformats.org/officeDocument/2006/relationships/hyperlink" Target="https://hebcal.com/h/chag-habanot-2023?uc=pdf-brooklyn-5784" TargetMode="External"/><Relationship Id="rId10" Type="http://schemas.openxmlformats.org/officeDocument/2006/relationships/hyperlink" Target="https://hebcal.com/s/vayechi-20231230?uc=pdf-brooklyn-5784" TargetMode="External"/><Relationship Id="rId4" Type="http://schemas.openxmlformats.org/officeDocument/2006/relationships/hyperlink" Target="https://hebcal.com/s/vayeshev-20231209?uc=pdf-brooklyn-5784" TargetMode="External"/><Relationship Id="rId9" Type="http://schemas.openxmlformats.org/officeDocument/2006/relationships/hyperlink" Target="https://hebcal.com/s/vayigash-20231223?uc=pdf-brooklyn-578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s/beshalach-20240127?uc=pdf-brooklyn-5784" TargetMode="External"/><Relationship Id="rId3" Type="http://schemas.openxmlformats.org/officeDocument/2006/relationships/hyperlink" Target="https://hebcal.com/h/rosh-chodesh-shvat-2024?uc=pdf-brooklyn-5784" TargetMode="External"/><Relationship Id="rId7" Type="http://schemas.openxmlformats.org/officeDocument/2006/relationships/hyperlink" Target="https://hebcal.com/h/shabbat-shirah-2024?uc=pdf-brooklyn-5784" TargetMode="External"/><Relationship Id="rId2" Type="http://schemas.openxmlformats.org/officeDocument/2006/relationships/hyperlink" Target="https://hebcal.com/s/shemot-20240106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h/tu-bishvat-2024?uc=pdf-brooklyn-5784" TargetMode="External"/><Relationship Id="rId5" Type="http://schemas.openxmlformats.org/officeDocument/2006/relationships/hyperlink" Target="https://hebcal.com/s/bo-20240120?uc=pdf-brooklyn-5784" TargetMode="External"/><Relationship Id="rId4" Type="http://schemas.openxmlformats.org/officeDocument/2006/relationships/hyperlink" Target="https://hebcal.com/s/vaera-20240113?uc=pdf-brooklyn-5784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s/tetzaveh-20240224?uc=pdf-brooklyn-5784" TargetMode="External"/><Relationship Id="rId3" Type="http://schemas.openxmlformats.org/officeDocument/2006/relationships/hyperlink" Target="https://hebcal.com/h/rosh-chodesh-adar-i-2024?uc=pdf-brooklyn-5784" TargetMode="External"/><Relationship Id="rId7" Type="http://schemas.openxmlformats.org/officeDocument/2006/relationships/hyperlink" Target="https://hebcal.com/h/shushan-purim-katan-2024?uc=pdf-brooklyn-5784" TargetMode="External"/><Relationship Id="rId2" Type="http://schemas.openxmlformats.org/officeDocument/2006/relationships/hyperlink" Target="https://hebcal.com/s/yitro-20240203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h/purim-katan-2024?uc=pdf-brooklyn-5784" TargetMode="External"/><Relationship Id="rId5" Type="http://schemas.openxmlformats.org/officeDocument/2006/relationships/hyperlink" Target="https://hebcal.com/s/terumah-20240217?uc=pdf-brooklyn-5784" TargetMode="External"/><Relationship Id="rId4" Type="http://schemas.openxmlformats.org/officeDocument/2006/relationships/hyperlink" Target="https://hebcal.com/s/mishpatim-20240210?uc=pdf-brooklyn-578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h/shabbat-zachor-2024?uc=pdf-brooklyn-5784" TargetMode="External"/><Relationship Id="rId13" Type="http://schemas.openxmlformats.org/officeDocument/2006/relationships/hyperlink" Target="https://hebcal.com/s/tzav-20240330?uc=pdf-brooklyn-5784" TargetMode="External"/><Relationship Id="rId3" Type="http://schemas.openxmlformats.org/officeDocument/2006/relationships/hyperlink" Target="https://hebcal.com/h/shabbat-shekalim-2024?uc=pdf-brooklyn-5784" TargetMode="External"/><Relationship Id="rId7" Type="http://schemas.openxmlformats.org/officeDocument/2006/relationships/hyperlink" Target="https://hebcal.com/h/taanit-esther-2024?uc=pdf-brooklyn-5784" TargetMode="External"/><Relationship Id="rId12" Type="http://schemas.openxmlformats.org/officeDocument/2006/relationships/hyperlink" Target="https://hebcal.com/h/shabbat-parah-2024?uc=pdf-brooklyn-5784" TargetMode="External"/><Relationship Id="rId2" Type="http://schemas.openxmlformats.org/officeDocument/2006/relationships/hyperlink" Target="https://hebcal.com/s/ki-tisa-20240302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s/pekudei-20240316?uc=pdf-brooklyn-5784" TargetMode="External"/><Relationship Id="rId11" Type="http://schemas.openxmlformats.org/officeDocument/2006/relationships/hyperlink" Target="https://hebcal.com/h/shushan-purim-2024?uc=pdf-brooklyn-5784" TargetMode="External"/><Relationship Id="rId5" Type="http://schemas.openxmlformats.org/officeDocument/2006/relationships/hyperlink" Target="https://hebcal.com/h/rosh-chodesh-adar-ii-2024?uc=pdf-brooklyn-5784" TargetMode="External"/><Relationship Id="rId10" Type="http://schemas.openxmlformats.org/officeDocument/2006/relationships/hyperlink" Target="https://hebcal.com/s/vayikra-20240323?uc=pdf-brooklyn-5784" TargetMode="External"/><Relationship Id="rId4" Type="http://schemas.openxmlformats.org/officeDocument/2006/relationships/hyperlink" Target="https://hebcal.com/s/vayakhel-20240309?uc=pdf-brooklyn-5784" TargetMode="External"/><Relationship Id="rId9" Type="http://schemas.openxmlformats.org/officeDocument/2006/relationships/hyperlink" Target="https://hebcal.com/h/purim-2024?uc=pdf-brooklyn-578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s/metzora-20240420?uc=pdf-brooklyn-5784" TargetMode="External"/><Relationship Id="rId13" Type="http://schemas.openxmlformats.org/officeDocument/2006/relationships/hyperlink" Target="https://hebcal.com/o/5784/3?uc=pdf-brooklyn-5784" TargetMode="External"/><Relationship Id="rId3" Type="http://schemas.openxmlformats.org/officeDocument/2006/relationships/hyperlink" Target="https://hebcal.com/s/shmini-20240406?uc=pdf-brooklyn-5784" TargetMode="External"/><Relationship Id="rId7" Type="http://schemas.openxmlformats.org/officeDocument/2006/relationships/hyperlink" Target="https://hebcal.com/h/shabbat-hagadol-2024?uc=pdf-brooklyn-5784" TargetMode="External"/><Relationship Id="rId12" Type="http://schemas.openxmlformats.org/officeDocument/2006/relationships/hyperlink" Target="https://hebcal.com/o/5784/2?uc=pdf-brooklyn-5784" TargetMode="External"/><Relationship Id="rId17" Type="http://schemas.openxmlformats.org/officeDocument/2006/relationships/hyperlink" Target="https://hebcal.com/o/5784/7?uc=pdf-brooklyn-5784" TargetMode="External"/><Relationship Id="rId2" Type="http://schemas.openxmlformats.org/officeDocument/2006/relationships/hyperlink" Target="https://hebcal.com/h/shabbat-hachodesh-2024?uc=pdf-brooklyn-5784" TargetMode="External"/><Relationship Id="rId16" Type="http://schemas.openxmlformats.org/officeDocument/2006/relationships/hyperlink" Target="https://hebcal.com/o/5784/6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h/yom-haaliyah-2024?uc=pdf-brooklyn-5784" TargetMode="External"/><Relationship Id="rId11" Type="http://schemas.openxmlformats.org/officeDocument/2006/relationships/hyperlink" Target="https://hebcal.com/o/5784/1?uc=pdf-brooklyn-5784" TargetMode="External"/><Relationship Id="rId5" Type="http://schemas.openxmlformats.org/officeDocument/2006/relationships/hyperlink" Target="https://hebcal.com/s/tazria-20240413?uc=pdf-brooklyn-5784" TargetMode="External"/><Relationship Id="rId15" Type="http://schemas.openxmlformats.org/officeDocument/2006/relationships/hyperlink" Target="https://hebcal.com/o/5784/5?uc=pdf-brooklyn-5784" TargetMode="External"/><Relationship Id="rId10" Type="http://schemas.openxmlformats.org/officeDocument/2006/relationships/hyperlink" Target="https://hebcal.com/h/pesach-2024?uc=pdf-brooklyn-5784" TargetMode="External"/><Relationship Id="rId4" Type="http://schemas.openxmlformats.org/officeDocument/2006/relationships/hyperlink" Target="https://hebcal.com/h/rosh-chodesh-nisan-2024?uc=pdf-brooklyn-5784" TargetMode="External"/><Relationship Id="rId9" Type="http://schemas.openxmlformats.org/officeDocument/2006/relationships/hyperlink" Target="https://hebcal.com/h/taanit-bechorot-2024?uc=pdf-brooklyn-5784" TargetMode="External"/><Relationship Id="rId14" Type="http://schemas.openxmlformats.org/officeDocument/2006/relationships/hyperlink" Target="https://hebcal.com/o/5784/4?uc=pdf-brooklyn-5784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ebcal.com/h/yom-hashoah-2024?uc=pdf-brooklyn-5784" TargetMode="External"/><Relationship Id="rId13" Type="http://schemas.openxmlformats.org/officeDocument/2006/relationships/hyperlink" Target="https://hebcal.com/o/5784/16?uc=pdf-brooklyn-5784" TargetMode="External"/><Relationship Id="rId18" Type="http://schemas.openxmlformats.org/officeDocument/2006/relationships/hyperlink" Target="https://hebcal.com/h/yom-hazikaron-2024?uc=pdf-brooklyn-5784" TargetMode="External"/><Relationship Id="rId26" Type="http://schemas.openxmlformats.org/officeDocument/2006/relationships/hyperlink" Target="https://hebcal.com/o/5784/25?uc=pdf-brooklyn-5784" TargetMode="External"/><Relationship Id="rId39" Type="http://schemas.openxmlformats.org/officeDocument/2006/relationships/hyperlink" Target="https://hebcal.com/o/5784/35?uc=pdf-brooklyn-5784" TargetMode="External"/><Relationship Id="rId3" Type="http://schemas.openxmlformats.org/officeDocument/2006/relationships/hyperlink" Target="https://hebcal.com/o/5784/9?uc=pdf-brooklyn-5784" TargetMode="External"/><Relationship Id="rId21" Type="http://schemas.openxmlformats.org/officeDocument/2006/relationships/hyperlink" Target="https://hebcal.com/o/5784/21?uc=pdf-brooklyn-5784" TargetMode="External"/><Relationship Id="rId34" Type="http://schemas.openxmlformats.org/officeDocument/2006/relationships/hyperlink" Target="https://hebcal.com/s/behar-20240525?uc=pdf-brooklyn-5784" TargetMode="External"/><Relationship Id="rId42" Type="http://schemas.openxmlformats.org/officeDocument/2006/relationships/hyperlink" Target="https://hebcal.com/o/5784/38?uc=pdf-brooklyn-5784" TargetMode="External"/><Relationship Id="rId7" Type="http://schemas.openxmlformats.org/officeDocument/2006/relationships/hyperlink" Target="https://hebcal.com/o/5784/12?uc=pdf-brooklyn-5784" TargetMode="External"/><Relationship Id="rId12" Type="http://schemas.openxmlformats.org/officeDocument/2006/relationships/hyperlink" Target="https://hebcal.com/o/5784/15?uc=pdf-brooklyn-5784" TargetMode="External"/><Relationship Id="rId17" Type="http://schemas.openxmlformats.org/officeDocument/2006/relationships/hyperlink" Target="https://hebcal.com/o/5784/19?uc=pdf-brooklyn-5784" TargetMode="External"/><Relationship Id="rId25" Type="http://schemas.openxmlformats.org/officeDocument/2006/relationships/hyperlink" Target="https://hebcal.com/s/emor-20240518?uc=pdf-brooklyn-5784" TargetMode="External"/><Relationship Id="rId33" Type="http://schemas.openxmlformats.org/officeDocument/2006/relationships/hyperlink" Target="https://hebcal.com/o/5784/31?uc=pdf-brooklyn-5784" TargetMode="External"/><Relationship Id="rId38" Type="http://schemas.openxmlformats.org/officeDocument/2006/relationships/hyperlink" Target="https://hebcal.com/o/5784/34?uc=pdf-brooklyn-5784" TargetMode="External"/><Relationship Id="rId2" Type="http://schemas.openxmlformats.org/officeDocument/2006/relationships/hyperlink" Target="https://hebcal.com/o/5784/8?uc=pdf-brooklyn-5784" TargetMode="External"/><Relationship Id="rId16" Type="http://schemas.openxmlformats.org/officeDocument/2006/relationships/hyperlink" Target="https://hebcal.com/o/5784/18?uc=pdf-brooklyn-5784" TargetMode="External"/><Relationship Id="rId20" Type="http://schemas.openxmlformats.org/officeDocument/2006/relationships/hyperlink" Target="https://hebcal.com/h/yom-haatzmaut-2024?uc=pdf-brooklyn-5784" TargetMode="External"/><Relationship Id="rId29" Type="http://schemas.openxmlformats.org/officeDocument/2006/relationships/hyperlink" Target="https://hebcal.com/o/5784/28?uc=pdf-brooklyn-5784" TargetMode="External"/><Relationship Id="rId41" Type="http://schemas.openxmlformats.org/officeDocument/2006/relationships/hyperlink" Target="https://hebcal.com/o/5784/37?uc=pdf-brooklyn-57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bcal.com/o/5784/11?uc=pdf-brooklyn-5784" TargetMode="External"/><Relationship Id="rId11" Type="http://schemas.openxmlformats.org/officeDocument/2006/relationships/hyperlink" Target="https://hebcal.com/h/rosh-chodesh-iyyar-2024?uc=pdf-brooklyn-5784" TargetMode="External"/><Relationship Id="rId24" Type="http://schemas.openxmlformats.org/officeDocument/2006/relationships/hyperlink" Target="https://hebcal.com/o/5784/24?uc=pdf-brooklyn-5784" TargetMode="External"/><Relationship Id="rId32" Type="http://schemas.openxmlformats.org/officeDocument/2006/relationships/hyperlink" Target="https://hebcal.com/o/5784/30?uc=pdf-brooklyn-5784" TargetMode="External"/><Relationship Id="rId37" Type="http://schemas.openxmlformats.org/officeDocument/2006/relationships/hyperlink" Target="https://hebcal.com/o/5784/33?uc=pdf-brooklyn-5784" TargetMode="External"/><Relationship Id="rId40" Type="http://schemas.openxmlformats.org/officeDocument/2006/relationships/hyperlink" Target="https://hebcal.com/o/5784/36?uc=pdf-brooklyn-5784" TargetMode="External"/><Relationship Id="rId5" Type="http://schemas.openxmlformats.org/officeDocument/2006/relationships/hyperlink" Target="https://hebcal.com/s/achrei-mot-20240504?uc=pdf-brooklyn-5784" TargetMode="External"/><Relationship Id="rId15" Type="http://schemas.openxmlformats.org/officeDocument/2006/relationships/hyperlink" Target="https://hebcal.com/s/kedoshim-20240511?uc=pdf-brooklyn-5784" TargetMode="External"/><Relationship Id="rId23" Type="http://schemas.openxmlformats.org/officeDocument/2006/relationships/hyperlink" Target="https://hebcal.com/o/5784/23?uc=pdf-brooklyn-5784" TargetMode="External"/><Relationship Id="rId28" Type="http://schemas.openxmlformats.org/officeDocument/2006/relationships/hyperlink" Target="https://hebcal.com/o/5784/27?uc=pdf-brooklyn-5784" TargetMode="External"/><Relationship Id="rId36" Type="http://schemas.openxmlformats.org/officeDocument/2006/relationships/hyperlink" Target="https://hebcal.com/h/lag-baomer-2024?uc=pdf-brooklyn-5784" TargetMode="External"/><Relationship Id="rId10" Type="http://schemas.openxmlformats.org/officeDocument/2006/relationships/hyperlink" Target="https://hebcal.com/o/5784/14?uc=pdf-brooklyn-5784" TargetMode="External"/><Relationship Id="rId19" Type="http://schemas.openxmlformats.org/officeDocument/2006/relationships/hyperlink" Target="https://hebcal.com/o/5784/20?uc=pdf-brooklyn-5784" TargetMode="External"/><Relationship Id="rId31" Type="http://schemas.openxmlformats.org/officeDocument/2006/relationships/hyperlink" Target="https://hebcal.com/o/5784/29?uc=pdf-brooklyn-5784" TargetMode="External"/><Relationship Id="rId4" Type="http://schemas.openxmlformats.org/officeDocument/2006/relationships/hyperlink" Target="https://hebcal.com/o/5784/10?uc=pdf-brooklyn-5784" TargetMode="External"/><Relationship Id="rId9" Type="http://schemas.openxmlformats.org/officeDocument/2006/relationships/hyperlink" Target="https://hebcal.com/o/5784/13?uc=pdf-brooklyn-5784" TargetMode="External"/><Relationship Id="rId14" Type="http://schemas.openxmlformats.org/officeDocument/2006/relationships/hyperlink" Target="https://hebcal.com/o/5784/17?uc=pdf-brooklyn-5784" TargetMode="External"/><Relationship Id="rId22" Type="http://schemas.openxmlformats.org/officeDocument/2006/relationships/hyperlink" Target="https://hebcal.com/o/5784/22?uc=pdf-brooklyn-5784" TargetMode="External"/><Relationship Id="rId27" Type="http://schemas.openxmlformats.org/officeDocument/2006/relationships/hyperlink" Target="https://hebcal.com/o/5784/26?uc=pdf-brooklyn-5784" TargetMode="External"/><Relationship Id="rId30" Type="http://schemas.openxmlformats.org/officeDocument/2006/relationships/hyperlink" Target="https://hebcal.com/h/pesach-sheni-2024?uc=pdf-brooklyn-5784" TargetMode="External"/><Relationship Id="rId35" Type="http://schemas.openxmlformats.org/officeDocument/2006/relationships/hyperlink" Target="https://hebcal.com/o/5784/32?uc=pdf-brooklyn-57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+mj-lt"/>
              </a:rPr>
              <a:t>September</a:t>
            </a:r>
            <a:r>
              <a:rPr b="0" spc="-155" dirty="0">
                <a:latin typeface="+mj-lt"/>
              </a:rPr>
              <a:t> </a:t>
            </a:r>
            <a:r>
              <a:rPr b="0" dirty="0">
                <a:latin typeface="+mj-lt"/>
              </a:rPr>
              <a:t>2023</a:t>
            </a:r>
          </a:p>
          <a:p>
            <a:pPr marL="12065">
              <a:lnSpc>
                <a:spcPct val="100000"/>
              </a:lnSpc>
              <a:spcBef>
                <a:spcPts val="560"/>
              </a:spcBef>
              <a:tabLst>
                <a:tab pos="1276350" algn="l"/>
                <a:tab pos="2684145" algn="l"/>
              </a:tabLst>
            </a:pPr>
            <a:r>
              <a:rPr sz="1000" b="0" spc="-10" dirty="0">
                <a:solidFill>
                  <a:srgbClr val="0000CC"/>
                </a:solidFill>
                <a:latin typeface="+mn-lt"/>
                <a:cs typeface="Source Sans 3"/>
              </a:rPr>
              <a:t>Tuesday</a:t>
            </a:r>
            <a:r>
              <a:rPr sz="1000" b="0" dirty="0">
                <a:solidFill>
                  <a:srgbClr val="0000CC"/>
                </a:solidFill>
                <a:latin typeface="+mn-lt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+mn-lt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+mn-lt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+mn-lt"/>
                <a:cs typeface="Source Sans 3"/>
              </a:rPr>
              <a:t>Thursday</a:t>
            </a:r>
            <a:endParaRPr sz="1000" dirty="0">
              <a:latin typeface="+mn-lt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Erev</a:t>
                      </a:r>
                      <a:r>
                        <a:rPr sz="1000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Rosh</a:t>
                      </a:r>
                      <a:r>
                        <a:rPr sz="1000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Hashana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6:47p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0002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Tishrei,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Rosh</a:t>
                      </a:r>
                      <a:r>
                        <a:rPr sz="1000" b="1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Hashana</a:t>
                      </a:r>
                      <a:r>
                        <a:rPr sz="1000" b="1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5784</a:t>
                      </a:r>
                      <a:r>
                        <a:rPr sz="1000" b="1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7:44p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949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Rosh</a:t>
                      </a:r>
                      <a:r>
                        <a:rPr sz="1000" b="1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Hashana</a:t>
                      </a:r>
                      <a:r>
                        <a:rPr sz="1000" b="1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II</a:t>
                      </a:r>
                      <a:r>
                        <a:rPr sz="1000" b="1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7:42p</a:t>
                      </a:r>
                      <a:r>
                        <a:rPr sz="1275" b="1" spc="-15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1465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5:17a</a:t>
                      </a:r>
                      <a:r>
                        <a:rPr sz="1275" b="1" spc="-22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begins</a:t>
                      </a:r>
                      <a:r>
                        <a:rPr sz="1000" spc="5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Tzom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Gedaliah</a:t>
                      </a:r>
                      <a:r>
                        <a:rPr sz="1000" spc="5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7:33p</a:t>
                      </a:r>
                      <a:r>
                        <a:rPr sz="1275" b="1" spc="-22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ends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6:35p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3782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Shabbat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Shuva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Ha'Azinu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7:32p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1910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Erev</a:t>
                      </a:r>
                      <a:r>
                        <a:rPr sz="1000" spc="-3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Yom</a:t>
                      </a:r>
                      <a:r>
                        <a:rPr sz="1000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Kippur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6:31p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965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Yom</a:t>
                      </a:r>
                      <a:r>
                        <a:rPr sz="1000" b="1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Kippur</a:t>
                      </a:r>
                      <a:r>
                        <a:rPr sz="1000" b="1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7:29p</a:t>
                      </a:r>
                      <a:r>
                        <a:rPr sz="1275" b="1" spc="-15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3721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Erev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Sukkot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6:23p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 dirty="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 dirty="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Sukkot</a:t>
                      </a:r>
                      <a:r>
                        <a:rPr sz="1000" b="1" spc="-3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b="1" spc="-5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I</a:t>
                      </a:r>
                      <a:endParaRPr sz="1000" dirty="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7:20p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 dirty="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+mn-lt"/>
                <a:cs typeface="Source Sans 3"/>
              </a:rPr>
              <a:t>Sunday</a:t>
            </a:r>
            <a:endParaRPr sz="1000" dirty="0">
              <a:latin typeface="+mn-lt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+mn-lt"/>
                <a:cs typeface="Source Sans 3"/>
              </a:rPr>
              <a:t>Monday</a:t>
            </a:r>
            <a:endParaRPr sz="1000">
              <a:latin typeface="+mn-lt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247" y="701547"/>
            <a:ext cx="355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+mn-lt"/>
                <a:cs typeface="Source Sans 3"/>
              </a:rPr>
              <a:t>Friday</a:t>
            </a:r>
            <a:endParaRPr sz="1000">
              <a:latin typeface="+mn-lt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463" y="701547"/>
            <a:ext cx="5048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+mn-lt"/>
                <a:cs typeface="Source Sans 3"/>
              </a:rPr>
              <a:t>Saturday</a:t>
            </a:r>
            <a:endParaRPr sz="1000">
              <a:latin typeface="+mn-lt"/>
              <a:cs typeface="Source Sans 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7746" y="-175177"/>
            <a:ext cx="2023110" cy="105473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20"/>
              </a:spcBef>
            </a:pPr>
            <a:r>
              <a:rPr b="0" dirty="0"/>
              <a:t>June </a:t>
            </a:r>
            <a:r>
              <a:rPr b="0" spc="-20" dirty="0"/>
              <a:t>2024</a:t>
            </a: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5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 marR="109855">
                        <a:lnSpc>
                          <a:spcPct val="116799"/>
                        </a:lnSpc>
                      </a:pPr>
                      <a:r>
                        <a:rPr sz="85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850" spc="-4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850" spc="-3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spc="-10" dirty="0">
                          <a:latin typeface="Source Sans 3"/>
                          <a:cs typeface="Source Sans 3"/>
                        </a:rPr>
                        <a:t>Sivan</a:t>
                      </a:r>
                      <a:r>
                        <a:rPr sz="850" spc="50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Bechukotai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39th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Omer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9:11p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40th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41st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day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the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42nd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the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 marR="177800">
                        <a:lnSpc>
                          <a:spcPct val="116700"/>
                        </a:lnSpc>
                      </a:pP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Yom</a:t>
                      </a:r>
                      <a:r>
                        <a:rPr sz="1000" spc="-5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Yerushalayim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43rd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44th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1790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Sivan,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spc="-1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Sivan</a:t>
                      </a:r>
                      <a:r>
                        <a:rPr sz="1000" spc="5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45th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Omer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8:07p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1790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Bamidbar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46th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Omer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9:16p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47th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48th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9372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Erev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 Shavuot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49th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8:09p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Shavuot </a:t>
                      </a:r>
                      <a:r>
                        <a:rPr sz="1000" b="1" spc="-5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9:18p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965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Shavuot </a:t>
                      </a:r>
                      <a:r>
                        <a:rPr sz="1000" b="1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II</a:t>
                      </a:r>
                      <a:r>
                        <a:rPr sz="1000" b="1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9:19p</a:t>
                      </a:r>
                      <a:r>
                        <a:rPr sz="1275" b="1" spc="-15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8:10p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8133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8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8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8"/>
                        </a:rPr>
                        <a:t>Nasso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9:20p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8:12p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Beha'alotcha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9:21p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8:13p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5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850" spc="-4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850" spc="-3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spc="-10" dirty="0">
                          <a:latin typeface="Source Sans 3"/>
                          <a:cs typeface="Source Sans 3"/>
                        </a:rPr>
                        <a:t>Tamuz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0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0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0"/>
                        </a:rPr>
                        <a:t>Sh'lach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9:21p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5945" y="701547"/>
            <a:ext cx="46735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7789" y="701547"/>
            <a:ext cx="5226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6555" y="-175177"/>
            <a:ext cx="1885314" cy="105473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20"/>
              </a:spcBef>
            </a:pPr>
            <a:r>
              <a:rPr b="0" dirty="0"/>
              <a:t>July </a:t>
            </a:r>
            <a:r>
              <a:rPr b="0" spc="-20" dirty="0"/>
              <a:t>2024</a:t>
            </a: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8:11p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Sivan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 marR="160655">
                        <a:lnSpc>
                          <a:spcPct val="116700"/>
                        </a:lnSpc>
                      </a:pP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Tamuz</a:t>
                      </a:r>
                      <a:r>
                        <a:rPr sz="1000" spc="5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Korach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9:19p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16065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Tamuz,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8:09p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2481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Chukat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9:15p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8:04p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965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Balak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9:10p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1465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4:04a</a:t>
                      </a:r>
                      <a:r>
                        <a:rPr sz="1275" b="1" spc="-22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begins</a:t>
                      </a:r>
                      <a:r>
                        <a:rPr sz="1000" spc="5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Tzom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Tammuz</a:t>
                      </a:r>
                      <a:r>
                        <a:rPr sz="1000" spc="5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8:58p</a:t>
                      </a:r>
                      <a:r>
                        <a:rPr sz="1275" b="1" spc="-22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ends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7:58p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8544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Pinchas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9:03p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5945" y="701547"/>
            <a:ext cx="46735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7789" y="701547"/>
            <a:ext cx="5226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2120"/>
              </a:spcBef>
            </a:pPr>
            <a:r>
              <a:rPr b="0" dirty="0"/>
              <a:t>August</a:t>
            </a:r>
            <a:r>
              <a:rPr b="0" spc="-125" dirty="0"/>
              <a:t> </a:t>
            </a:r>
            <a:r>
              <a:rPr b="0" spc="-20" dirty="0"/>
              <a:t>2024</a:t>
            </a:r>
          </a:p>
          <a:p>
            <a:pPr algn="ctr">
              <a:lnSpc>
                <a:spcPct val="100000"/>
              </a:lnSpc>
              <a:spcBef>
                <a:spcPts val="560"/>
              </a:spcBef>
              <a:tabLst>
                <a:tab pos="1263650" algn="l"/>
                <a:tab pos="2671445" algn="l"/>
              </a:tabLst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7:51p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6286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1000" spc="-3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1000" spc="-3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latin typeface="Source Sans 3"/>
                          <a:cs typeface="Source Sans 3"/>
                        </a:rPr>
                        <a:t>Av</a:t>
                      </a:r>
                      <a:r>
                        <a:rPr sz="1000" spc="50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Parashat</a:t>
                      </a:r>
                      <a:r>
                        <a:rPr sz="1000" spc="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Matot-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Masei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8:54p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Tamuz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8417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Av,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7:43p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2418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Shabbat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Chazon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Devarim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8:44p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 marR="410209">
                        <a:lnSpc>
                          <a:spcPct val="116700"/>
                        </a:lnSpc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7:57p</a:t>
                      </a:r>
                      <a:r>
                        <a:rPr sz="1275" b="1" spc="-22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begins</a:t>
                      </a:r>
                      <a:r>
                        <a:rPr sz="1000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Erev</a:t>
                      </a:r>
                      <a:r>
                        <a:rPr sz="1000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Tish'a</a:t>
                      </a:r>
                      <a:r>
                        <a:rPr sz="1000" spc="-1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B'Av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0419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Tish'a</a:t>
                      </a:r>
                      <a:r>
                        <a:rPr sz="1000" spc="-3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B'Av</a:t>
                      </a:r>
                      <a:r>
                        <a:rPr sz="1000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8:31p</a:t>
                      </a:r>
                      <a:r>
                        <a:rPr sz="1275" b="1" spc="-22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ends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7:33p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0924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Shabbat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Nachamu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Vaetchanan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8:34p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76835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Tu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spc="-2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B'Av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7:23p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965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Eikev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8:22p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7:12p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-1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950" spc="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95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950" spc="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950" spc="-20" dirty="0">
                          <a:latin typeface="Source Sans 3"/>
                          <a:cs typeface="Source Sans 3"/>
                        </a:rPr>
                        <a:t>Elul</a:t>
                      </a:r>
                      <a:endParaRPr sz="9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Re'eh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8:11p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20"/>
              </a:spcBef>
            </a:pPr>
            <a:r>
              <a:rPr b="0" dirty="0"/>
              <a:t>September</a:t>
            </a:r>
            <a:r>
              <a:rPr b="0" spc="-155" dirty="0"/>
              <a:t> </a:t>
            </a:r>
            <a:r>
              <a:rPr b="0" spc="-20" dirty="0"/>
              <a:t>2024</a:t>
            </a:r>
          </a:p>
          <a:p>
            <a:pPr marL="12065">
              <a:lnSpc>
                <a:spcPct val="100000"/>
              </a:lnSpc>
              <a:spcBef>
                <a:spcPts val="560"/>
              </a:spcBef>
              <a:tabLst>
                <a:tab pos="1276350" algn="l"/>
                <a:tab pos="2684145" algn="l"/>
              </a:tabLst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2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Elul,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Rosh</a:t>
                      </a:r>
                      <a:r>
                        <a:rPr sz="85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Hashana</a:t>
                      </a:r>
                      <a:r>
                        <a:rPr sz="850" spc="-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LaBehemot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2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7:00p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8417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Shoftim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7:59p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6:49p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2766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Parashat</a:t>
                      </a:r>
                      <a:r>
                        <a:rPr sz="1000" spc="-1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Ki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Teitzei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7:46p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6:37p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2164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Parashat</a:t>
                      </a:r>
                      <a:r>
                        <a:rPr sz="1000" spc="-1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Ki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Tavo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7:34p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6:25p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64770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Leil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Selichot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Parashat</a:t>
                      </a:r>
                      <a:r>
                        <a:rPr sz="800" spc="3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8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Nitzavim-Vayeilech</a:t>
                      </a:r>
                      <a:endParaRPr sz="8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7:22p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2120"/>
              </a:spcBef>
            </a:pPr>
            <a:r>
              <a:rPr b="0" dirty="0"/>
              <a:t>October</a:t>
            </a:r>
            <a:r>
              <a:rPr b="0" spc="-114" dirty="0"/>
              <a:t> </a:t>
            </a:r>
            <a:r>
              <a:rPr b="0" spc="-20" dirty="0"/>
              <a:t>2024</a:t>
            </a:r>
          </a:p>
          <a:p>
            <a:pPr algn="ctr">
              <a:lnSpc>
                <a:spcPct val="100000"/>
              </a:lnSpc>
              <a:spcBef>
                <a:spcPts val="560"/>
              </a:spcBef>
              <a:tabLst>
                <a:tab pos="1263650" algn="l"/>
                <a:tab pos="2671445" algn="l"/>
              </a:tabLst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Elul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Erev</a:t>
                      </a:r>
                      <a:r>
                        <a:rPr sz="1000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Rosh</a:t>
                      </a:r>
                      <a:r>
                        <a:rPr sz="1000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Hashana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6:17p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 dirty="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+mj-lt"/>
              </a:rPr>
              <a:t>October</a:t>
            </a:r>
            <a:r>
              <a:rPr b="0" spc="-114" dirty="0">
                <a:latin typeface="+mj-lt"/>
              </a:rPr>
              <a:t> </a:t>
            </a:r>
            <a:r>
              <a:rPr b="0" spc="-20" dirty="0">
                <a:latin typeface="+mj-lt"/>
              </a:rPr>
              <a:t>2023</a:t>
            </a:r>
          </a:p>
          <a:p>
            <a:pPr algn="ctr">
              <a:lnSpc>
                <a:spcPct val="100000"/>
              </a:lnSpc>
              <a:spcBef>
                <a:spcPts val="560"/>
              </a:spcBef>
              <a:tabLst>
                <a:tab pos="1263650" algn="l"/>
                <a:tab pos="2671445" algn="l"/>
              </a:tabLst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Sukkot</a:t>
                      </a:r>
                      <a:r>
                        <a:rPr sz="1000" b="1" spc="-3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7:19p</a:t>
                      </a:r>
                      <a:r>
                        <a:rPr sz="1275" b="1" spc="-15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8163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Sukkot</a:t>
                      </a:r>
                      <a:r>
                        <a:rPr sz="1000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III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(CH''M)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8290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Sukkot</a:t>
                      </a:r>
                      <a:r>
                        <a:rPr sz="1000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IV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(CH''M)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16559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Sukkot</a:t>
                      </a:r>
                      <a:r>
                        <a:rPr sz="1000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V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(CH''M)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8290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Sukkot</a:t>
                      </a:r>
                      <a:r>
                        <a:rPr sz="1000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VI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(CH''M)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5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Sukkot</a:t>
                      </a:r>
                      <a:r>
                        <a:rPr sz="850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85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VII (Hoshana</a:t>
                      </a:r>
                      <a:r>
                        <a:rPr sz="850" spc="-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850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Raba)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6:11p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0002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Shmini </a:t>
                      </a:r>
                      <a:r>
                        <a:rPr sz="1000" b="1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Atzeret</a:t>
                      </a:r>
                      <a:r>
                        <a:rPr sz="1000" b="1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7:09p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83234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Tishrei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Simchat</a:t>
                      </a:r>
                      <a:r>
                        <a:rPr sz="1000" b="1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Torah</a:t>
                      </a:r>
                      <a:r>
                        <a:rPr sz="1000" b="1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7:07p</a:t>
                      </a:r>
                      <a:r>
                        <a:rPr sz="1275" b="1" spc="-15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6:00p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91440" marR="431165" indent="-40640">
                        <a:lnSpc>
                          <a:spcPct val="118700"/>
                        </a:lnSpc>
                        <a:spcBef>
                          <a:spcPts val="15"/>
                        </a:spcBef>
                      </a:pPr>
                      <a:r>
                        <a:rPr sz="800" spc="-1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800" spc="2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00" spc="-1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800" spc="50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00" spc="-10" dirty="0">
                          <a:latin typeface="Source Sans 3"/>
                          <a:cs typeface="Source Sans 3"/>
                        </a:rPr>
                        <a:t>Cheshvan</a:t>
                      </a:r>
                      <a:endParaRPr sz="8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Bereshit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6:58p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Tishrei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Rosh</a:t>
                      </a:r>
                      <a:r>
                        <a:rPr sz="950" spc="-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95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Chodesh</a:t>
                      </a:r>
                      <a:r>
                        <a:rPr sz="950" spc="-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950" spc="-1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Cheshvan</a:t>
                      </a:r>
                      <a:endParaRPr sz="95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Cheshvan,</a:t>
                      </a:r>
                      <a:r>
                        <a:rPr sz="1000" spc="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Rosh</a:t>
                      </a:r>
                      <a:r>
                        <a:rPr sz="950" spc="-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95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Chodesh</a:t>
                      </a:r>
                      <a:r>
                        <a:rPr sz="950" spc="-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950" spc="-1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Cheshvan</a:t>
                      </a:r>
                      <a:endParaRPr sz="95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5:50p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41959" algn="just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Noach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6:48p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5:40p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19875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Parashat</a:t>
                      </a:r>
                      <a:r>
                        <a:rPr sz="1000" spc="-1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Lech-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Lecha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6:39p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 dirty="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+mj-lt"/>
              </a:rPr>
              <a:t>November</a:t>
            </a:r>
            <a:r>
              <a:rPr b="0" spc="-70" dirty="0">
                <a:latin typeface="+mj-lt"/>
              </a:rPr>
              <a:t> </a:t>
            </a:r>
            <a:r>
              <a:rPr b="0" spc="-20" dirty="0">
                <a:latin typeface="+mj-lt"/>
              </a:rPr>
              <a:t>2023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1276350" algn="l"/>
                <a:tab pos="2684145" algn="l"/>
              </a:tabLst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5:31p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7846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Vayera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6:31p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4:24p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 marR="88900">
                        <a:lnSpc>
                          <a:spcPct val="116799"/>
                        </a:lnSpc>
                        <a:spcBef>
                          <a:spcPts val="25"/>
                        </a:spcBef>
                      </a:pPr>
                      <a:r>
                        <a:rPr sz="85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850" spc="-4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850" spc="-3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spc="-10" dirty="0">
                          <a:latin typeface="Source Sans 3"/>
                          <a:cs typeface="Source Sans 3"/>
                        </a:rPr>
                        <a:t>Kislev</a:t>
                      </a:r>
                      <a:r>
                        <a:rPr sz="850" spc="50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Parashat</a:t>
                      </a:r>
                      <a:r>
                        <a:rPr sz="1000" spc="-3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Chayei</a:t>
                      </a:r>
                      <a:r>
                        <a:rPr sz="1000" spc="-3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Sara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5:24p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7846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Cheshvan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Sigd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19812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Kislev,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1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4:18p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61009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Toldot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5:19p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4:13p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6512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Vayetzei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5:15p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+mj-lt"/>
              </a:rPr>
              <a:t>December</a:t>
            </a:r>
            <a:r>
              <a:rPr b="0" spc="-100" dirty="0">
                <a:latin typeface="+mj-lt"/>
              </a:rPr>
              <a:t> </a:t>
            </a:r>
            <a:r>
              <a:rPr b="0" spc="-20" dirty="0">
                <a:latin typeface="+mj-lt"/>
              </a:rPr>
              <a:t>2023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1276350" algn="l"/>
                <a:tab pos="2684145" algn="l"/>
              </a:tabLst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5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4:11p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3939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Vayishlach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5:14p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50" b="1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4:59p</a:t>
                      </a:r>
                      <a:r>
                        <a:rPr sz="850" b="1" spc="-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350" baseline="3086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Chanukah:</a:t>
                      </a:r>
                      <a:r>
                        <a:rPr sz="1350" spc="-7" baseline="3086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350" baseline="3086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1</a:t>
                      </a:r>
                      <a:r>
                        <a:rPr sz="1350" spc="-7" baseline="3086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350" spc="-15" baseline="3086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Candle</a:t>
                      </a:r>
                      <a:endParaRPr sz="1350" baseline="3086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75" b="1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4:10p</a:t>
                      </a:r>
                      <a:r>
                        <a:rPr sz="1275" b="1" spc="-22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Chanukah: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2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Candles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4:10p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 marR="59055">
                        <a:lnSpc>
                          <a:spcPct val="116799"/>
                        </a:lnSpc>
                        <a:spcBef>
                          <a:spcPts val="25"/>
                        </a:spcBef>
                      </a:pPr>
                      <a:r>
                        <a:rPr sz="1275" b="1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5:13p</a:t>
                      </a:r>
                      <a:r>
                        <a:rPr sz="1275" b="1" spc="-22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Chanukah: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3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Candles</a:t>
                      </a:r>
                      <a:r>
                        <a:rPr sz="85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850" spc="-4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850" spc="-3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spc="-20" dirty="0">
                          <a:latin typeface="Source Sans 3"/>
                          <a:cs typeface="Source Sans 3"/>
                        </a:rPr>
                        <a:t>Tevet</a:t>
                      </a:r>
                      <a:r>
                        <a:rPr sz="850" spc="50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Vayeshev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5:13p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75" b="1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4:59p</a:t>
                      </a:r>
                      <a:r>
                        <a:rPr sz="1275" b="1" spc="-22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Chanukah: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4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Candles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75" b="1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4:59p</a:t>
                      </a:r>
                      <a:r>
                        <a:rPr sz="1275" b="1" spc="-22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Chanukah: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5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Candles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Kislev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75" b="1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4:59p</a:t>
                      </a:r>
                      <a:r>
                        <a:rPr sz="1275" b="1" spc="-22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Chanukah: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6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Candles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8036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Tevet,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Chag</a:t>
                      </a:r>
                      <a:r>
                        <a:rPr sz="1000" spc="-2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HaBanot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75" b="1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5:00p</a:t>
                      </a:r>
                      <a:r>
                        <a:rPr sz="1275" b="1" spc="-22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Chanukah: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7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Candles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2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75" b="1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5:00p</a:t>
                      </a:r>
                      <a:r>
                        <a:rPr sz="1275" b="1" spc="-22" baseline="-65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Chanukah: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8</a:t>
                      </a:r>
                      <a:r>
                        <a:rPr sz="850" spc="-1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85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Candles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0002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Chanukah:</a:t>
                      </a:r>
                      <a:r>
                        <a:rPr sz="1000" spc="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8th</a:t>
                      </a:r>
                      <a:r>
                        <a:rPr sz="1000" spc="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2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Day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4:11p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5910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Miketz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5:15p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1465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5:48a</a:t>
                      </a:r>
                      <a:r>
                        <a:rPr sz="1275" b="1" spc="-22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begins</a:t>
                      </a:r>
                      <a:r>
                        <a:rPr sz="1000" spc="5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Asara</a:t>
                      </a:r>
                      <a:r>
                        <a:rPr sz="1000" spc="-3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B'Tevet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4:13p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3655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Vayigash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5:18p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4:18p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9560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Vayechi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5:23p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+mj-lt"/>
              </a:rPr>
              <a:t>January</a:t>
            </a:r>
            <a:r>
              <a:rPr b="0" spc="35" dirty="0">
                <a:latin typeface="+mj-lt"/>
              </a:rPr>
              <a:t> </a:t>
            </a:r>
            <a:r>
              <a:rPr b="0" spc="-20" dirty="0">
                <a:latin typeface="+mj-lt"/>
              </a:rPr>
              <a:t>2024</a:t>
            </a:r>
          </a:p>
          <a:p>
            <a:pPr algn="ctr">
              <a:lnSpc>
                <a:spcPct val="100000"/>
              </a:lnSpc>
              <a:spcBef>
                <a:spcPts val="560"/>
              </a:spcBef>
              <a:tabLst>
                <a:tab pos="1263650" algn="l"/>
                <a:tab pos="2671445" algn="l"/>
              </a:tabLst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4:24p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5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850" spc="-4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850" spc="-3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spc="-10" dirty="0">
                          <a:latin typeface="Source Sans 3"/>
                          <a:cs typeface="Source Sans 3"/>
                        </a:rPr>
                        <a:t>Sh'vat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Shemot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5:28p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Tevet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18097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Sh'vat,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4:31p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965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Vaera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5:35p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4:39p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965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Bo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5:42p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6515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Tu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BiShvat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4:47p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552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Shabbat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Shirah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Beshalach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5:50p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+mj-lt"/>
              </a:rPr>
              <a:t>February</a:t>
            </a:r>
            <a:r>
              <a:rPr b="0" spc="-45" dirty="0">
                <a:latin typeface="+mj-lt"/>
              </a:rPr>
              <a:t> </a:t>
            </a:r>
            <a:r>
              <a:rPr b="0" spc="-20" dirty="0">
                <a:latin typeface="+mj-lt"/>
              </a:rPr>
              <a:t>2024</a:t>
            </a:r>
          </a:p>
          <a:p>
            <a:pPr algn="ctr">
              <a:lnSpc>
                <a:spcPct val="100000"/>
              </a:lnSpc>
              <a:spcBef>
                <a:spcPts val="560"/>
              </a:spcBef>
              <a:tabLst>
                <a:tab pos="1263650" algn="l"/>
                <a:tab pos="2671445" algn="l"/>
              </a:tabLst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4:56p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5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850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850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850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spc="-50" dirty="0">
                          <a:latin typeface="Source Sans 3"/>
                          <a:cs typeface="Source Sans 3"/>
                        </a:rPr>
                        <a:t>I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Yitro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5:58p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Sh'vat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Rosh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Chodesh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Adar</a:t>
                      </a:r>
                      <a:r>
                        <a:rPr sz="1000" spc="-2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5:04p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05104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I,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Rosh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Chodesh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Adar</a:t>
                      </a:r>
                      <a:r>
                        <a:rPr sz="1000" spc="-2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I</a:t>
                      </a:r>
                      <a:r>
                        <a:rPr sz="1000" spc="5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Mishpatim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6:06p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5:13p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2829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Terumah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6:14p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8928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Purim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Katan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5:21p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14668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Shushan</a:t>
                      </a:r>
                      <a:r>
                        <a:rPr sz="1000" spc="-3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Purim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2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Katan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Tetzaveh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6:22p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450" y="908050"/>
          <a:ext cx="9450067" cy="6469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5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5:29p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5529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Parashat</a:t>
                      </a:r>
                      <a:r>
                        <a:rPr sz="1000" spc="-1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Ki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Tisa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6:29p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5:37p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2575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Shabbat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Shekalim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5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850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850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850" spc="-3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spc="-25" dirty="0">
                          <a:latin typeface="Source Sans 3"/>
                          <a:cs typeface="Source Sans 3"/>
                        </a:rPr>
                        <a:t>II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Vayakhel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ts val="1155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6:37p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30th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5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Rosh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Chodesh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Adar</a:t>
                      </a:r>
                      <a:r>
                        <a:rPr sz="1000" spc="-2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17208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II,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Rosh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Chodesh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Adar</a:t>
                      </a:r>
                      <a:r>
                        <a:rPr sz="1000" spc="-2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2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6:45p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7528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Pekudei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7:45p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 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1465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5:35a</a:t>
                      </a:r>
                      <a:r>
                        <a:rPr sz="1275" b="1" spc="-22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begins</a:t>
                      </a:r>
                      <a:r>
                        <a:rPr sz="1000" spc="5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Ta'anit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Esther</a:t>
                      </a:r>
                      <a:r>
                        <a:rPr sz="1000" spc="5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7:43p</a:t>
                      </a:r>
                      <a:r>
                        <a:rPr sz="1275" b="1" spc="-22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ends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6:52p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16559">
                        <a:lnSpc>
                          <a:spcPts val="1400"/>
                        </a:lnSpc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Shabbat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Zachor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Erev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Purim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Vayikra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7:52p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5626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Purim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8196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Shushan</a:t>
                      </a:r>
                      <a:r>
                        <a:rPr sz="1000" spc="-4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Purim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6:59p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965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Shabbat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Parah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Tzav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8:00p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505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5945" y="701547"/>
            <a:ext cx="46735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7274" y="-175177"/>
            <a:ext cx="2743200" cy="105473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+mj-lt"/>
              </a:rPr>
              <a:t>March</a:t>
            </a:r>
            <a:r>
              <a:rPr b="0" spc="-140" dirty="0">
                <a:latin typeface="+mj-lt"/>
              </a:rPr>
              <a:t> </a:t>
            </a:r>
            <a:r>
              <a:rPr b="0" spc="-20" dirty="0">
                <a:latin typeface="+mj-lt"/>
              </a:rPr>
              <a:t>2024</a:t>
            </a:r>
          </a:p>
          <a:p>
            <a:pPr marL="824865">
              <a:lnSpc>
                <a:spcPct val="100000"/>
              </a:lnSpc>
              <a:spcBef>
                <a:spcPts val="560"/>
              </a:spcBef>
              <a:tabLst>
                <a:tab pos="2232660" algn="l"/>
              </a:tabLst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r>
              <a:rPr sz="1000" b="0" dirty="0">
                <a:solidFill>
                  <a:srgbClr val="0000CC"/>
                </a:solidFill>
                <a:latin typeface="Source Sans 3"/>
                <a:cs typeface="Source Sans 3"/>
              </a:rPr>
              <a:t>	</a:t>
            </a: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 dirty="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091" y="-175177"/>
            <a:ext cx="1982470" cy="105473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+mj-lt"/>
              </a:rPr>
              <a:t>April </a:t>
            </a:r>
            <a:r>
              <a:rPr b="0" spc="-20" dirty="0">
                <a:latin typeface="+mj-lt"/>
              </a:rPr>
              <a:t>2024</a:t>
            </a: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7:07p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0764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Shabbat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HaChodesh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5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850" spc="-4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850" spc="-3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850" spc="-10" dirty="0">
                          <a:latin typeface="Source Sans 3"/>
                          <a:cs typeface="Source Sans 3"/>
                        </a:rPr>
                        <a:t>Nisan</a:t>
                      </a:r>
                      <a:endParaRPr sz="85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Shmini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8:08p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Adar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11454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Nisan,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1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7:14p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8577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Tazria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8:16p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6642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Yom</a:t>
                      </a:r>
                      <a:r>
                        <a:rPr sz="1000" spc="-4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HaAliyah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7:22p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35941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Shabbat</a:t>
                      </a:r>
                      <a:r>
                        <a:rPr sz="1000" spc="-3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HaGadol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Metzora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8:24p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1465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4:37a</a:t>
                      </a:r>
                      <a:r>
                        <a:rPr sz="1275" b="1" spc="-22" baseline="3267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Fast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begins</a:t>
                      </a:r>
                      <a:r>
                        <a:rPr sz="1000" spc="5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Ta'anit</a:t>
                      </a:r>
                      <a:r>
                        <a:rPr sz="1000" spc="-15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spc="-1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Bechorot</a:t>
                      </a:r>
                      <a:r>
                        <a:rPr sz="1000" spc="500" dirty="0">
                          <a:solidFill>
                            <a:srgbClr val="FF33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Erev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Pesach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7:25p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Pesach </a:t>
                      </a:r>
                      <a:r>
                        <a:rPr sz="1000" b="1" spc="-5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8:28p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Pesach </a:t>
                      </a:r>
                      <a:r>
                        <a:rPr sz="1000" b="1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1st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day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8:29p</a:t>
                      </a:r>
                      <a:r>
                        <a:rPr sz="1275" b="1" spc="-15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14629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Pesach</a:t>
                      </a:r>
                      <a:r>
                        <a:rPr sz="1000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III</a:t>
                      </a:r>
                      <a:r>
                        <a:rPr sz="1000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(CH''M)</a:t>
                      </a:r>
                      <a:r>
                        <a:rPr sz="1000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0002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Pesach</a:t>
                      </a:r>
                      <a:r>
                        <a:rPr sz="1000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IV</a:t>
                      </a:r>
                      <a:r>
                        <a:rPr sz="1000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(CH''M)</a:t>
                      </a:r>
                      <a:r>
                        <a:rPr sz="1000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Omer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7:29p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425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Pesach</a:t>
                      </a:r>
                      <a:r>
                        <a:rPr sz="1000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V</a:t>
                      </a:r>
                      <a:r>
                        <a:rPr sz="1000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(CH''M)</a:t>
                      </a:r>
                      <a:r>
                        <a:rPr sz="1000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Omer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8:33p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0002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Pesach</a:t>
                      </a:r>
                      <a:r>
                        <a:rPr sz="1000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VI</a:t>
                      </a:r>
                      <a:r>
                        <a:rPr sz="1000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(CH''M)</a:t>
                      </a:r>
                      <a:r>
                        <a:rPr sz="1000" spc="5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Omer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7:31p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Pesach </a:t>
                      </a:r>
                      <a:r>
                        <a:rPr sz="1000" b="1" spc="-25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VII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8:35p </a:t>
                      </a:r>
                      <a:r>
                        <a:rPr sz="100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Pesach </a:t>
                      </a:r>
                      <a:r>
                        <a:rPr sz="1000" b="1" spc="-2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VIII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8:36p</a:t>
                      </a:r>
                      <a:r>
                        <a:rPr sz="1275" b="1" spc="-15" baseline="3267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990000"/>
                          </a:solidFill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5945" y="701547"/>
            <a:ext cx="46735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7789" y="701547"/>
            <a:ext cx="5226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Brooklyn,</a:t>
            </a:r>
            <a:r>
              <a:rPr spc="5" dirty="0"/>
              <a:t> </a:t>
            </a:r>
            <a:r>
              <a:rPr dirty="0"/>
              <a:t>NY</a:t>
            </a:r>
            <a:r>
              <a:rPr spc="5" dirty="0"/>
              <a:t> </a:t>
            </a:r>
            <a:r>
              <a:rPr dirty="0"/>
              <a:t>11222</a:t>
            </a:r>
            <a:r>
              <a:rPr spc="10" dirty="0"/>
              <a:t> </a:t>
            </a:r>
            <a:r>
              <a:rPr dirty="0"/>
              <a:t>·</a:t>
            </a:r>
            <a:r>
              <a:rPr spc="5" dirty="0"/>
              <a:t> </a:t>
            </a:r>
            <a:r>
              <a:rPr spc="-10" dirty="0"/>
              <a:t>Candle-</a:t>
            </a:r>
            <a:r>
              <a:rPr dirty="0"/>
              <a:t>lighting</a:t>
            </a:r>
            <a:r>
              <a:rPr spc="10" dirty="0"/>
              <a:t> </a:t>
            </a:r>
            <a:r>
              <a:rPr dirty="0"/>
              <a:t>times</a:t>
            </a:r>
            <a:r>
              <a:rPr spc="5" dirty="0"/>
              <a:t> </a:t>
            </a:r>
            <a:r>
              <a:rPr dirty="0"/>
              <a:t>18</a:t>
            </a:r>
            <a:r>
              <a:rPr spc="10" dirty="0"/>
              <a:t> </a:t>
            </a:r>
            <a:r>
              <a:rPr dirty="0"/>
              <a:t>min</a:t>
            </a:r>
            <a:r>
              <a:rPr spc="5" dirty="0"/>
              <a:t> </a:t>
            </a:r>
            <a:r>
              <a:rPr spc="-10" dirty="0"/>
              <a:t>before</a:t>
            </a:r>
            <a:r>
              <a:rPr spc="10" dirty="0"/>
              <a:t> </a:t>
            </a:r>
            <a:r>
              <a:rPr spc="-10" dirty="0"/>
              <a:t>sunset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Provided</a:t>
            </a:r>
            <a:r>
              <a:rPr spc="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10" dirty="0"/>
              <a:t>Hebcal.com</a:t>
            </a:r>
            <a:r>
              <a:rPr spc="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Creative</a:t>
            </a:r>
            <a:r>
              <a:rPr spc="5" dirty="0"/>
              <a:t> </a:t>
            </a:r>
            <a:r>
              <a:rPr dirty="0"/>
              <a:t>Commons</a:t>
            </a:r>
            <a:r>
              <a:rPr spc="10" dirty="0"/>
              <a:t> </a:t>
            </a:r>
            <a:r>
              <a:rPr spc="-10" dirty="0"/>
              <a:t>Attribution</a:t>
            </a:r>
            <a:r>
              <a:rPr spc="5" dirty="0"/>
              <a:t> </a:t>
            </a:r>
            <a:r>
              <a:rPr dirty="0"/>
              <a:t>4.0</a:t>
            </a:r>
            <a:r>
              <a:rPr spc="5" dirty="0"/>
              <a:t> </a:t>
            </a:r>
            <a:r>
              <a:rPr spc="-10" dirty="0"/>
              <a:t>International</a:t>
            </a:r>
            <a:r>
              <a:rPr spc="10" dirty="0"/>
              <a:t> </a:t>
            </a:r>
            <a:r>
              <a:rPr spc="-10" dirty="0"/>
              <a:t>License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271" y="-175177"/>
            <a:ext cx="1858010" cy="105473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20"/>
              </a:spcBef>
            </a:pPr>
            <a:r>
              <a:rPr b="0" dirty="0"/>
              <a:t>May</a:t>
            </a:r>
            <a:r>
              <a:rPr b="0" spc="-65" dirty="0"/>
              <a:t> </a:t>
            </a:r>
            <a:r>
              <a:rPr b="0" spc="-20" dirty="0"/>
              <a:t>2024</a:t>
            </a: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000" b="0" spc="-10" dirty="0">
                <a:solidFill>
                  <a:srgbClr val="0000CC"/>
                </a:solidFill>
                <a:latin typeface="Source Sans 3"/>
                <a:cs typeface="Source Sans 3"/>
              </a:rPr>
              <a:t>Wednesday</a:t>
            </a:r>
            <a:endParaRPr sz="1000" dirty="0">
              <a:latin typeface="Source Sans 3"/>
              <a:cs typeface="Source Sans 3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08050"/>
          <a:ext cx="9450067" cy="645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7:36p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 marR="68580">
                        <a:lnSpc>
                          <a:spcPct val="116700"/>
                        </a:lnSpc>
                        <a:spcBef>
                          <a:spcPts val="15"/>
                        </a:spcBef>
                      </a:pPr>
                      <a:r>
                        <a:rPr sz="900" spc="-10" dirty="0">
                          <a:latin typeface="Source Sans 3"/>
                          <a:cs typeface="Source Sans 3"/>
                        </a:rPr>
                        <a:t>Mevarchim</a:t>
                      </a:r>
                      <a:r>
                        <a:rPr sz="900" spc="15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900" dirty="0">
                          <a:latin typeface="Source Sans 3"/>
                          <a:cs typeface="Source Sans 3"/>
                        </a:rPr>
                        <a:t>Chodesh</a:t>
                      </a:r>
                      <a:r>
                        <a:rPr sz="900" spc="2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900" spc="-10" dirty="0">
                          <a:latin typeface="Source Sans 3"/>
                          <a:cs typeface="Source Sans 3"/>
                        </a:rPr>
                        <a:t>Iyyar</a:t>
                      </a:r>
                      <a:r>
                        <a:rPr sz="900" spc="500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Parashat</a:t>
                      </a:r>
                      <a:r>
                        <a:rPr sz="1000" spc="-3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Achrei</a:t>
                      </a:r>
                      <a:r>
                        <a:rPr sz="1000" spc="-3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 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5"/>
                        </a:rPr>
                        <a:t>Mot</a:t>
                      </a:r>
                      <a:r>
                        <a:rPr sz="1000" spc="50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6"/>
                        </a:rPr>
                        <a:t>Omer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8:41p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7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5245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Yom</a:t>
                      </a:r>
                      <a:r>
                        <a:rPr sz="1000" spc="-4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8"/>
                        </a:rPr>
                        <a:t>HaShoah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9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0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Nisan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 marR="179070">
                        <a:lnSpc>
                          <a:spcPct val="116700"/>
                        </a:lnSpc>
                      </a:pP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spc="-1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Iyyar</a:t>
                      </a:r>
                      <a:r>
                        <a:rPr sz="1000" spc="5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2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50" dirty="0">
                          <a:latin typeface="Source Sans 3 Semibold"/>
                          <a:cs typeface="Source Sans 3 Semibold"/>
                        </a:rPr>
                        <a:t>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17907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Iyyar,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5784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Rosh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Chodesh</a:t>
                      </a:r>
                      <a:r>
                        <a:rPr sz="1000" spc="-35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 </a:t>
                      </a:r>
                      <a:r>
                        <a:rPr sz="1000" spc="-1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  <a:hlinkClick r:id="rId11"/>
                        </a:rPr>
                        <a:t>Iyyar</a:t>
                      </a:r>
                      <a:r>
                        <a:rPr sz="1000" spc="500" dirty="0">
                          <a:solidFill>
                            <a:srgbClr val="6600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3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2nd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4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7:43p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26860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15"/>
                        </a:rPr>
                        <a:t>Kedoshim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6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8:49p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4th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7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8260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5th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18"/>
                        </a:rPr>
                        <a:t>Yom</a:t>
                      </a:r>
                      <a:r>
                        <a:rPr sz="1000" spc="-4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18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18"/>
                        </a:rPr>
                        <a:t>HaZikaron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19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6th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 marR="197485">
                        <a:lnSpc>
                          <a:spcPct val="116700"/>
                        </a:lnSpc>
                      </a:pP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20"/>
                        </a:rPr>
                        <a:t>Yom</a:t>
                      </a:r>
                      <a:r>
                        <a:rPr sz="1000" spc="-45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20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20"/>
                        </a:rPr>
                        <a:t>HaAtzma'ut</a:t>
                      </a:r>
                      <a:r>
                        <a:rPr sz="1000" spc="5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1"/>
                        </a:rPr>
                        <a:t>21st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1"/>
                        </a:rPr>
                        <a:t>day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1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1"/>
                        </a:rPr>
                        <a:t>the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1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1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7th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2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2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2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2"/>
                        </a:rPr>
                        <a:t>the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2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2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8th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3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3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3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9th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4"/>
                        </a:rPr>
                        <a:t>24th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4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4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4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4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4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4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7:50p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1689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5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5"/>
                        </a:rPr>
                        <a:t> </a:t>
                      </a:r>
                      <a:r>
                        <a:rPr sz="1000" spc="-2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25"/>
                        </a:rPr>
                        <a:t>Emor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6"/>
                        </a:rPr>
                        <a:t>25th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6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6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6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6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6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6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8:57p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19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11th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7"/>
                        </a:rPr>
                        <a:t>26th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7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7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7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7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7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12th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8"/>
                        </a:rPr>
                        <a:t>27th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8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8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8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8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8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8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8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8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13th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9"/>
                        </a:rPr>
                        <a:t>28th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9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9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9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9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29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22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58864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0"/>
                        </a:rPr>
                        <a:t>Pesach</a:t>
                      </a:r>
                      <a:r>
                        <a:rPr sz="1000" spc="-5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0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0"/>
                        </a:rPr>
                        <a:t>Sheni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1"/>
                        </a:rPr>
                        <a:t>29th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1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1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1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1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1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23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2"/>
                        </a:rPr>
                        <a:t>30th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2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2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2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2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2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24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3"/>
                        </a:rPr>
                        <a:t>31st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3"/>
                        </a:rPr>
                        <a:t>day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3"/>
                        </a:rPr>
                        <a:t>the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3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7:56p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25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48768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4"/>
                        </a:rPr>
                        <a:t>Parashat</a:t>
                      </a:r>
                      <a:r>
                        <a:rPr sz="1000" spc="-25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4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900"/>
                          </a:solidFill>
                          <a:latin typeface="Source Sans 3"/>
                          <a:cs typeface="Source Sans 3"/>
                          <a:hlinkClick r:id="rId34"/>
                        </a:rPr>
                        <a:t>Behar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5"/>
                        </a:rPr>
                        <a:t>32nd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5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5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5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5"/>
                        </a:rPr>
                        <a:t>the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5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5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9:04p</a:t>
                      </a:r>
                      <a:r>
                        <a:rPr sz="1275" b="1" spc="-15" baseline="3267" dirty="0"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Havdalah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320"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26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 marR="638175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r>
                        <a:rPr sz="1000" spc="5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6"/>
                        </a:rPr>
                        <a:t>Lag </a:t>
                      </a:r>
                      <a:r>
                        <a:rPr sz="1000" spc="-10" dirty="0">
                          <a:solidFill>
                            <a:srgbClr val="006699"/>
                          </a:solidFill>
                          <a:latin typeface="Source Sans 3"/>
                          <a:cs typeface="Source Sans 3"/>
                          <a:hlinkClick r:id="rId36"/>
                        </a:rPr>
                        <a:t>BaOmer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7"/>
                        </a:rPr>
                        <a:t>33rd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7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7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7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7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7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7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27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19th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8"/>
                        </a:rPr>
                        <a:t>34th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8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8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8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8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8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8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8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8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28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20th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9"/>
                        </a:rPr>
                        <a:t>35th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9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9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9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9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9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39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29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21st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0"/>
                        </a:rPr>
                        <a:t>36th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0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0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0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0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0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0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0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0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30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22nd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1"/>
                        </a:rPr>
                        <a:t>37th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1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1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1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1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1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1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60"/>
                        </a:lnSpc>
                      </a:pPr>
                      <a:r>
                        <a:rPr sz="1400" b="1" spc="-25" dirty="0">
                          <a:latin typeface="Source Sans 3 Semibold"/>
                          <a:cs typeface="Source Sans 3 Semibold"/>
                        </a:rPr>
                        <a:t>31</a:t>
                      </a:r>
                      <a:endParaRPr sz="1400">
                        <a:latin typeface="Source Sans 3 Semibold"/>
                        <a:cs typeface="Source Sans 3 Semibol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23rd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of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</a:rPr>
                        <a:t> Iyyar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2"/>
                        </a:rPr>
                        <a:t>38th</a:t>
                      </a:r>
                      <a:r>
                        <a:rPr sz="1000" spc="-1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2"/>
                        </a:rPr>
                        <a:t>day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2"/>
                        </a:rPr>
                        <a:t>of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2"/>
                        </a:rPr>
                        <a:t> </a:t>
                      </a:r>
                      <a:r>
                        <a:rPr sz="100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2"/>
                        </a:rPr>
                        <a:t>the</a:t>
                      </a:r>
                      <a:r>
                        <a:rPr sz="1000" spc="-5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2"/>
                        </a:rPr>
                        <a:t> </a:t>
                      </a:r>
                      <a:r>
                        <a:rPr sz="1000" spc="-20" dirty="0">
                          <a:solidFill>
                            <a:srgbClr val="666666"/>
                          </a:solidFill>
                          <a:latin typeface="Source Sans 3"/>
                          <a:cs typeface="Source Sans 3"/>
                          <a:hlinkClick r:id="rId42"/>
                        </a:rPr>
                        <a:t>Omer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75" b="1" baseline="3267" dirty="0">
                          <a:latin typeface="Source Sans 3"/>
                          <a:cs typeface="Source Sans 3"/>
                        </a:rPr>
                        <a:t>8:02p </a:t>
                      </a:r>
                      <a:r>
                        <a:rPr sz="1000" dirty="0">
                          <a:latin typeface="Source Sans 3"/>
                          <a:cs typeface="Source Sans 3"/>
                        </a:rPr>
                        <a:t>Candle </a:t>
                      </a:r>
                      <a:r>
                        <a:rPr sz="1000" spc="-10" dirty="0">
                          <a:latin typeface="Source Sans 3"/>
                          <a:cs typeface="Source Sans 3"/>
                        </a:rPr>
                        <a:t>lighting</a:t>
                      </a:r>
                      <a:endParaRPr sz="1000">
                        <a:latin typeface="Source Sans 3"/>
                        <a:cs typeface="Source Sans 3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6862" y="701547"/>
            <a:ext cx="4260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Sunday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562" y="701547"/>
            <a:ext cx="450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Monday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5945" y="701547"/>
            <a:ext cx="46735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Tuesday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7789" y="701547"/>
            <a:ext cx="5226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Thursday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1247" y="701547"/>
            <a:ext cx="355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Friday</a:t>
            </a:r>
            <a:endParaRPr sz="1000">
              <a:latin typeface="Source Sans 3"/>
              <a:cs typeface="Source San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6463" y="701547"/>
            <a:ext cx="5048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CC"/>
                </a:solidFill>
                <a:latin typeface="Source Sans 3"/>
                <a:cs typeface="Source Sans 3"/>
              </a:rPr>
              <a:t>Saturday</a:t>
            </a:r>
            <a:endParaRPr sz="100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2845</Words>
  <Application>Microsoft Office PowerPoint</Application>
  <PresentationFormat>Custom</PresentationFormat>
  <Paragraphs>1072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Source Sans 3</vt:lpstr>
      <vt:lpstr>Source Sans 3 Semibold</vt:lpstr>
      <vt:lpstr>Times New Roman</vt:lpstr>
      <vt:lpstr>Office Theme</vt:lpstr>
      <vt:lpstr>September 2023 Tuesday Wednesday Thursday</vt:lpstr>
      <vt:lpstr>October 2023 Tuesday Wednesday Thursday</vt:lpstr>
      <vt:lpstr>November 2023 Tuesday Wednesday Thursday</vt:lpstr>
      <vt:lpstr>December 2023 Tuesday Wednesday Thursday</vt:lpstr>
      <vt:lpstr>January 2024 Tuesday Wednesday Thursday</vt:lpstr>
      <vt:lpstr>February 2024 Tuesday Wednesday Thursday</vt:lpstr>
      <vt:lpstr>March 2024 Wednesday Thursday</vt:lpstr>
      <vt:lpstr>April 2024 Wednesday</vt:lpstr>
      <vt:lpstr>May 2024 Wednesday</vt:lpstr>
      <vt:lpstr>June 2024 Wednesday</vt:lpstr>
      <vt:lpstr>July 2024 Wednesday</vt:lpstr>
      <vt:lpstr>August 2024 Tuesday Wednesday Thursday</vt:lpstr>
      <vt:lpstr>September 2024 Tuesday Wednesday Thursday</vt:lpstr>
      <vt:lpstr>October 2024 Tuesday Wednesday Thursday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2023 Tuesday Wednesday Thursday</dc:title>
  <dc:creator>Gabriel Regus</dc:creator>
  <cp:lastModifiedBy>Gabriel Regus</cp:lastModifiedBy>
  <cp:revision>1</cp:revision>
  <dcterms:created xsi:type="dcterms:W3CDTF">2023-09-06T15:47:34Z</dcterms:created>
  <dcterms:modified xsi:type="dcterms:W3CDTF">2023-09-06T17:20:26Z</dcterms:modified>
</cp:coreProperties>
</file>