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8"/>
  </p:notesMasterIdLst>
  <p:sldIdLst>
    <p:sldId id="256" r:id="rId3"/>
    <p:sldId id="258" r:id="rId4"/>
    <p:sldId id="259" r:id="rId5"/>
    <p:sldId id="266" r:id="rId6"/>
    <p:sldId id="265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1"/>
    <p:restoredTop sz="94712"/>
  </p:normalViewPr>
  <p:slideViewPr>
    <p:cSldViewPr snapToGrid="0" snapToObjects="1">
      <p:cViewPr varScale="1">
        <p:scale>
          <a:sx n="160" d="100"/>
          <a:sy n="160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880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d3f912c0_2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5d3f912c0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00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e5264f0e4_0_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4e5264f0e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915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5264f0e4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e5264f0e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7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5264f0e4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e5264f0e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79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5d3f912c0_2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45d3f912c0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418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与副标题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 - 水平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- 居中">
  <p:cSld name="标题 - 居中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 - 垂直">
  <p:cSld name="照片 - 垂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- 顶部对齐">
  <p:cSld name="标题 - 顶部对齐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与项目符号">
  <p:cSld name="标题与项目符号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marL="91440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marL="137160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marL="182880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marL="228600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、项目符号与照片">
  <p:cSld name="标题、项目符号与照片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marL="91440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marL="137160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marL="182880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marL="228600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项目符号">
  <p:cSld name="项目符号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marL="91440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marL="137160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marL="182880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marL="228600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 - 3 联">
  <p:cSld name="照片 - 3 联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文">
  <p:cSld name="引文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i="1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55044"/>
            <a:ext cx="7358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">
  <p:cSld name="照片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>
  <p:cSld name="空白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 descr="字节跳动ByteDance-PPT-0724-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644525" y="1908975"/>
            <a:ext cx="4788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lang="en"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Android大作业</a:t>
            </a: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8"/>
          <p:cNvSpPr txBox="1"/>
          <p:nvPr/>
        </p:nvSpPr>
        <p:spPr>
          <a:xfrm>
            <a:off x="518425" y="1125075"/>
            <a:ext cx="6948900" cy="3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2400"/>
              <a:buChar char="❏"/>
            </a:pPr>
            <a:r>
              <a:rPr lang="en-US" altLang="zh-CN" sz="1800" dirty="0">
                <a:solidFill>
                  <a:srgbClr val="3A5BAE"/>
                </a:solidFill>
              </a:rPr>
              <a:t>2017211594-</a:t>
            </a:r>
            <a:r>
              <a:rPr lang="zh-CN" altLang="en-US" sz="1800" dirty="0">
                <a:solidFill>
                  <a:srgbClr val="3A5BAE"/>
                </a:solidFill>
              </a:rPr>
              <a:t>袁子麒：负责对主界面进行美化，从网络获取视频封面、对视频播放界面进行美化，添加各种图标，实现双击爱心、点击下载按钮下载视频到本地的功能。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2400"/>
              <a:buChar char="❏"/>
            </a:pPr>
            <a:r>
              <a:rPr lang="en-US" altLang="zh-CN" sz="1800" dirty="0">
                <a:solidFill>
                  <a:srgbClr val="3A5BAE"/>
                </a:solidFill>
              </a:rPr>
              <a:t>2017211613-</a:t>
            </a:r>
            <a:r>
              <a:rPr lang="zh-CN" altLang="en-US" sz="1800" dirty="0">
                <a:solidFill>
                  <a:srgbClr val="3A5BAE"/>
                </a:solidFill>
              </a:rPr>
              <a:t>何哲宇：负责主界面基本 </a:t>
            </a:r>
            <a:r>
              <a:rPr lang="en-US" altLang="zh-CN" sz="1800" dirty="0" err="1">
                <a:solidFill>
                  <a:srgbClr val="3A5BAE"/>
                </a:solidFill>
              </a:rPr>
              <a:t>RecyclerView</a:t>
            </a:r>
            <a:r>
              <a:rPr lang="zh-CN" altLang="en-US" sz="1800" dirty="0">
                <a:solidFill>
                  <a:srgbClr val="3A5BAE"/>
                </a:solidFill>
              </a:rPr>
              <a:t> 的构建、从网络获取视频信息流的实现、视频播放界面底层播放器的构建、实现点击分享复制视频链接的功能。</a:t>
            </a:r>
            <a:endParaRPr sz="1800" dirty="0">
              <a:solidFill>
                <a:srgbClr val="3A5BAE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zh-CN" altLang="en-US" sz="24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分工</a:t>
            </a:r>
            <a:endParaRPr sz="2400" b="1" dirty="0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518424" y="1125075"/>
            <a:ext cx="7717481" cy="34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双击视频界面显示爱心动画。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4572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点击分享按钮复制视频链接。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4572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点击下载按钮下载视频到本地。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4572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通过继承 </a:t>
            </a:r>
            <a:r>
              <a:rPr lang="en-US" altLang="zh-CN" sz="1800" dirty="0" err="1">
                <a:solidFill>
                  <a:srgbClr val="3A5BAE"/>
                </a:solidFill>
              </a:rPr>
              <a:t>MediaController</a:t>
            </a:r>
            <a:r>
              <a:rPr lang="zh-CN" altLang="en-US" sz="1800" dirty="0">
                <a:solidFill>
                  <a:srgbClr val="3A5BAE"/>
                </a:solidFill>
              </a:rPr>
              <a:t> 自定义了播放器控制器，并提供了接口。 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4572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播放器是通过封装 </a:t>
            </a:r>
            <a:r>
              <a:rPr lang="en-US" altLang="zh-CN" sz="1800" dirty="0" err="1">
                <a:solidFill>
                  <a:srgbClr val="3A5BAE"/>
                </a:solidFill>
              </a:rPr>
              <a:t>ijkplayer</a:t>
            </a:r>
            <a:r>
              <a:rPr lang="zh-CN" altLang="en-US" sz="1800" dirty="0">
                <a:solidFill>
                  <a:srgbClr val="3A5BAE"/>
                </a:solidFill>
              </a:rPr>
              <a:t> 自定义实现。 </a:t>
            </a:r>
          </a:p>
          <a:p>
            <a:pPr marL="4572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4572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</a:pPr>
            <a:endParaRPr lang="zh-CN" altLang="en-US" sz="1800" dirty="0"/>
          </a:p>
        </p:txBody>
      </p:sp>
      <p:sp>
        <p:nvSpPr>
          <p:cNvPr id="126" name="Google Shape;126;p29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zh-CN" altLang="en" sz="24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创新点</a:t>
            </a:r>
            <a:endParaRPr sz="2400" b="1" dirty="0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518433" y="1131381"/>
            <a:ext cx="7717481" cy="34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</a:pPr>
            <a:r>
              <a:rPr lang="zh-CN" altLang="en-US" sz="1200" dirty="0">
                <a:solidFill>
                  <a:srgbClr val="3A5BAE"/>
                </a:solidFill>
              </a:rPr>
              <a:t>一开始的视频播放器用的是</a:t>
            </a:r>
            <a:r>
              <a:rPr lang="en-US" altLang="zh-CN" sz="1200" dirty="0">
                <a:solidFill>
                  <a:srgbClr val="3A5BAE"/>
                </a:solidFill>
              </a:rPr>
              <a:t>Android</a:t>
            </a:r>
            <a:r>
              <a:rPr lang="zh-CN" altLang="en-US" sz="1200" dirty="0">
                <a:solidFill>
                  <a:srgbClr val="3A5BAE"/>
                </a:solidFill>
              </a:rPr>
              <a:t>自带的，并利用官方提供的</a:t>
            </a:r>
            <a:r>
              <a:rPr lang="en-US" altLang="zh-CN" sz="1200" dirty="0">
                <a:solidFill>
                  <a:srgbClr val="3A5BAE"/>
                </a:solidFill>
              </a:rPr>
              <a:t>API </a:t>
            </a:r>
            <a:r>
              <a:rPr lang="en-US" altLang="zh-CN" sz="1200" dirty="0" err="1">
                <a:solidFill>
                  <a:srgbClr val="3A5BAE"/>
                </a:solidFill>
              </a:rPr>
              <a:t>VideoView</a:t>
            </a:r>
            <a:r>
              <a:rPr lang="zh-CN" altLang="en-US" sz="1200" dirty="0">
                <a:solidFill>
                  <a:srgbClr val="3A5BAE"/>
                </a:solidFill>
              </a:rPr>
              <a:t> 播放视频。但由于我们的是基于</a:t>
            </a:r>
            <a:r>
              <a:rPr lang="en-US" altLang="zh-CN" sz="1200" dirty="0">
                <a:solidFill>
                  <a:srgbClr val="3A5BAE"/>
                </a:solidFill>
              </a:rPr>
              <a:t>Android 9</a:t>
            </a:r>
            <a:r>
              <a:rPr lang="zh-CN" altLang="en-US" sz="1200" dirty="0">
                <a:solidFill>
                  <a:srgbClr val="3A5BAE"/>
                </a:solidFill>
              </a:rPr>
              <a:t>进行开发，无法利用 </a:t>
            </a:r>
            <a:r>
              <a:rPr lang="en-US" altLang="zh-CN" sz="1200" dirty="0" err="1">
                <a:solidFill>
                  <a:srgbClr val="3A5BAE"/>
                </a:solidFill>
              </a:rPr>
              <a:t>ViedeoView</a:t>
            </a:r>
            <a:r>
              <a:rPr lang="zh-CN" altLang="en-US" sz="1200" dirty="0">
                <a:solidFill>
                  <a:srgbClr val="3A5BAE"/>
                </a:solidFill>
              </a:rPr>
              <a:t> 播放本课程提 供的 </a:t>
            </a:r>
            <a:r>
              <a:rPr lang="en-US" altLang="zh-CN" sz="1200" dirty="0">
                <a:solidFill>
                  <a:srgbClr val="3A5BAE"/>
                </a:solidFill>
              </a:rPr>
              <a:t>API </a:t>
            </a:r>
            <a:r>
              <a:rPr lang="zh-CN" altLang="en-US" sz="1200" dirty="0">
                <a:solidFill>
                  <a:srgbClr val="3A5BAE"/>
                </a:solidFill>
              </a:rPr>
              <a:t>中提供的网络视频流。于是我切换为了目前各大网路视频平台都在使用的开 源播放器 </a:t>
            </a:r>
            <a:r>
              <a:rPr lang="en-US" altLang="zh-CN" sz="1200" dirty="0" err="1">
                <a:solidFill>
                  <a:srgbClr val="3A5BAE"/>
                </a:solidFill>
              </a:rPr>
              <a:t>ijkplayer</a:t>
            </a:r>
            <a:r>
              <a:rPr lang="zh-CN" altLang="en-US" sz="1200" dirty="0">
                <a:solidFill>
                  <a:srgbClr val="3A5BAE"/>
                </a:solidFill>
              </a:rPr>
              <a:t> 进行开发。虽然利用</a:t>
            </a:r>
            <a:r>
              <a:rPr lang="en-US" altLang="zh-CN" sz="1200" dirty="0" err="1">
                <a:solidFill>
                  <a:srgbClr val="3A5BAE"/>
                </a:solidFill>
              </a:rPr>
              <a:t>VideoView</a:t>
            </a:r>
            <a:r>
              <a:rPr lang="zh-CN" altLang="en-US" sz="1200" dirty="0">
                <a:solidFill>
                  <a:srgbClr val="3A5BAE"/>
                </a:solidFill>
              </a:rPr>
              <a:t> 更加方便简单，但是 </a:t>
            </a:r>
            <a:r>
              <a:rPr lang="en-US" altLang="zh-CN" sz="1200" dirty="0" err="1">
                <a:solidFill>
                  <a:srgbClr val="3A5BAE"/>
                </a:solidFill>
              </a:rPr>
              <a:t>ijkplayer</a:t>
            </a:r>
            <a:r>
              <a:rPr lang="zh-CN" altLang="en-US" sz="1200">
                <a:solidFill>
                  <a:srgbClr val="3A5BAE"/>
                </a:solidFill>
              </a:rPr>
              <a:t> 功能</a:t>
            </a:r>
            <a:r>
              <a:rPr lang="zh-CN" altLang="en-US" sz="1200" dirty="0">
                <a:solidFill>
                  <a:srgbClr val="3A5BAE"/>
                </a:solidFill>
              </a:rPr>
              <a:t>强大，易于扩展，最后我便自定义了一个网络视频播放器。 </a:t>
            </a: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57150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zh-CN" altLang="en" sz="24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作业</a:t>
            </a:r>
            <a:r>
              <a:rPr lang="zh-CN" altLang="en-US" sz="24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中的难点</a:t>
            </a:r>
            <a:endParaRPr sz="2400" b="1" dirty="0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3096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5" descr="字节跳动ByteDance-PPT-0724-0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5"/>
          <p:cNvSpPr txBox="1"/>
          <p:nvPr/>
        </p:nvSpPr>
        <p:spPr>
          <a:xfrm>
            <a:off x="1456773" y="2280656"/>
            <a:ext cx="2045804" cy="58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THANKS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237</Words>
  <Application>Microsoft Macintosh PowerPoint</Application>
  <PresentationFormat>全屏显示(16:9)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Helvetica Neue</vt:lpstr>
      <vt:lpstr>Helvetica Neue Light</vt:lpstr>
      <vt:lpstr>Simple Light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_ RinChanNOW</cp:lastModifiedBy>
  <cp:revision>12</cp:revision>
  <dcterms:modified xsi:type="dcterms:W3CDTF">2020-05-26T07:33:40Z</dcterms:modified>
</cp:coreProperties>
</file>