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5A69-6E3D-41DD-0311-25E8EC98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8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Определение по. Классификация требований. Уровни требований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5500-B99B-2996-3F91-4B9D46B28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0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687-77BC-ECAB-825F-28898EB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инженерия (</a:t>
            </a:r>
            <a:r>
              <a:rPr lang="en-US" dirty="0"/>
              <a:t>Software engineering)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AFD8-C202-DF39-53F1-B35CDB2F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определяется, с одной стороны, как совокупность инженерных методов и средств создания ПО а, с другой стороны, как дисциплина, изучающая применение строгого систематического количественного (т.е. инженерного) подхода к разработке, эксплуатации и сопровождению ПО.</a:t>
            </a:r>
          </a:p>
        </p:txBody>
      </p:sp>
    </p:spTree>
    <p:extLst>
      <p:ext uri="{BB962C8B-B14F-4D97-AF65-F5344CB8AC3E}">
        <p14:creationId xmlns:p14="http://schemas.microsoft.com/office/powerpoint/2010/main" val="25990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4EE-73D1-928C-A63D-90E715B7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термины в программной инженерии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BB06-00D1-5E1B-51CA-1CD7D52C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ПРОГРАММА</a:t>
            </a:r>
            <a:r>
              <a:rPr lang="ru-RU" altLang="ru-RU" sz="1800" dirty="0"/>
              <a:t> -</a:t>
            </a:r>
            <a:r>
              <a:rPr lang="ru-RU" altLang="ru-RU" sz="1800" b="1" dirty="0"/>
              <a:t> </a:t>
            </a:r>
            <a:r>
              <a:rPr lang="ru-RU" altLang="ru-RU" sz="1800" dirty="0"/>
              <a:t>описание на языке программирования алгоритма решения задачи обработки информации.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ПРОГРАММИРОВАНИЕ</a:t>
            </a:r>
            <a:r>
              <a:rPr lang="ru-RU" altLang="ru-RU" sz="1800" dirty="0"/>
              <a:t> - процесс создания программ.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АЛГОРИТМ</a:t>
            </a:r>
            <a:r>
              <a:rPr lang="ru-RU" altLang="ru-RU" sz="1800" dirty="0"/>
              <a:t> – совокупность действий для решения задачи, точно предписывающая, как и в какой последовательности получить результат, однозначно определяемый исходными данными.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ПРОГРАММНОЕ ОБЕСПЕЧЕНИЕ (ПРОГРАММНЫЙ КОМПЛЕКС)</a:t>
            </a:r>
            <a:r>
              <a:rPr lang="ru-RU" altLang="ru-RU" sz="1800" dirty="0"/>
              <a:t> - комплекс взаимодействующих программ, описаний и инструкций, обеспечивающих автоматическое функционирование ЭВМ.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ПРОГРАММНЫЙ ПРОДУКТ</a:t>
            </a:r>
            <a:r>
              <a:rPr lang="ru-RU" altLang="ru-RU" sz="1800" dirty="0"/>
              <a:t> - протестированное и сопровождаемое документацией программное обеспечение, которое могут использовать не только авторы.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altLang="ru-RU" sz="1800" dirty="0">
                <a:solidFill>
                  <a:srgbClr val="99CCFF"/>
                </a:solidFill>
              </a:rPr>
              <a:t>ПРОЕКТ</a:t>
            </a:r>
            <a:r>
              <a:rPr lang="ru-RU" altLang="ru-RU" sz="1800" dirty="0"/>
              <a:t> - объединение действий разработчиков, ориентированное на создание программного продукта. Действия ориентированы именно на продукт, а не на отдельный процесс (проектирование, тестирование и т. п.)</a:t>
            </a:r>
          </a:p>
        </p:txBody>
      </p:sp>
    </p:spTree>
    <p:extLst>
      <p:ext uri="{BB962C8B-B14F-4D97-AF65-F5344CB8AC3E}">
        <p14:creationId xmlns:p14="http://schemas.microsoft.com/office/powerpoint/2010/main" val="197335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EEFF-7954-BA48-90AC-B1816FA9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требований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FC8D-AF20-8A61-43C3-153FB8C6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Спецификация требований к ПО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основным документом, определяющим план разработки ПО.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требования делятся на: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определяют действия, которые должна выполнять система, без учета ограничений, связанных с ее реализацией. 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ункциональные требования определяют поведение системы в процессе обработки информации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Нефункциональные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(эксплуатационные) -не определяют поведение системы, но описывают атрибуты системы или атрибуты системного окружения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7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7CD-E87F-0906-0E26-F5BD4F2C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3987-7F8E-12DC-EF1C-3BAA9BA1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Требования к по состоят из трех уровней: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</a:rPr>
              <a:t>Бизнес-требования</a:t>
            </a:r>
            <a:r>
              <a:rPr lang="ru-RU" b="0" i="0" dirty="0"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Зачем создается продукт и какие проблемы решает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</a:rPr>
              <a:t>Какие возможности предоставляет и кому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Как будет создаваться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</a:rPr>
              <a:t>Пользовательские требования</a:t>
            </a:r>
            <a:r>
              <a:rPr lang="ru-RU" dirty="0">
                <a:latin typeface="arial" panose="020B0604020202020204" pitchFamily="34" charset="0"/>
              </a:rPr>
              <a:t>: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</a:rPr>
              <a:t>Кто и как взаимодействует с продуктом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</a:rPr>
              <a:t>Функциональные требования</a:t>
            </a:r>
            <a:r>
              <a:rPr lang="ru-RU" dirty="0">
                <a:latin typeface="arial" panose="020B0604020202020204" pitchFamily="34" charset="0"/>
              </a:rPr>
              <a:t>: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</a:rPr>
              <a:t>Что и как должен делать продукт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Как он должен быть устроен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EBE95-E59E-7543-2C5D-8C841B55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48" y="1913389"/>
            <a:ext cx="10131427" cy="30312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Стандарты в области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68030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3480106-92CA-6A31-C5C3-B5DDFAB8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1503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Стандартизация</a:t>
            </a:r>
            <a:r>
              <a:rPr lang="ru-RU" alt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принятие соглашения по спецификации, производству и использованию аппаратных и программных средств вычислительной техники; установление и применение стандартов, норм, правил и т.п.</a:t>
            </a: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Стандарты межпрограммного интерфейса, например </a:t>
            </a:r>
            <a:r>
              <a:rPr lang="en-US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OLE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object linking and embedding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— связывание и встраивание объектов) </a:t>
            </a: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Стандарты на пользовательский интерфейс — </a:t>
            </a:r>
            <a:r>
              <a:rPr lang="en-US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Стандарт </a:t>
            </a:r>
            <a:r>
              <a:rPr lang="en-US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ru-RU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IEC </a:t>
            </a:r>
            <a:r>
              <a:rPr lang="ru-RU" altLang="ru-RU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12207</a:t>
            </a:r>
            <a:r>
              <a:rPr lang="ru-RU" altLang="ru-R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8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52C-3E57-8F90-1A14-DF738F5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i="1" dirty="0"/>
              <a:t>Нормативно-методическое обеспечение (</a:t>
            </a:r>
            <a:r>
              <a:rPr lang="en-US" altLang="ru-RU" i="1" dirty="0"/>
              <a:t>HM</a:t>
            </a:r>
            <a:r>
              <a:rPr lang="ru-RU" altLang="ru-RU" i="1" dirty="0"/>
              <a:t>О)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4F86-0C5F-B0E9-7D95-6CBCC44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dirty="0"/>
              <a:t>Эти документы регламентируют:</a:t>
            </a:r>
          </a:p>
          <a:p>
            <a:pPr eaLnBrk="1" hangingPunct="1"/>
            <a:r>
              <a:rPr lang="ru-RU" altLang="ru-RU" b="1" dirty="0"/>
              <a:t>порядок разработки</a:t>
            </a:r>
            <a:r>
              <a:rPr lang="ru-RU" altLang="ru-RU" dirty="0"/>
              <a:t>, внедрения и сопровождения ПО;</a:t>
            </a:r>
          </a:p>
          <a:p>
            <a:pPr eaLnBrk="1" hangingPunct="1"/>
            <a:r>
              <a:rPr lang="ru-RU" altLang="ru-RU" b="1" dirty="0"/>
              <a:t>общие требования к составу ПО </a:t>
            </a:r>
            <a:r>
              <a:rPr lang="ru-RU" altLang="ru-RU" dirty="0"/>
              <a:t>и связям между его компонентами, а также к его качеству;</a:t>
            </a:r>
          </a:p>
          <a:p>
            <a:pPr eaLnBrk="1" hangingPunct="1"/>
            <a:r>
              <a:rPr lang="ru-RU" altLang="ru-RU" dirty="0"/>
              <a:t>виды, состав и содержание проектной и программной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94465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5AA-3FF9-0109-3FAC-7183605B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Нормативной базой НМО являются международные и отечественные стандарты в области информационных технологий и прежде всего:</a:t>
            </a:r>
          </a:p>
          <a:p>
            <a:pPr eaLnBrk="1" hangingPunct="1"/>
            <a:r>
              <a:rPr lang="ru-RU" altLang="ru-RU" sz="2400" dirty="0"/>
              <a:t>международные стандарты </a:t>
            </a:r>
            <a:r>
              <a:rPr lang="en-US" altLang="ru-RU" sz="2400" dirty="0"/>
              <a:t>ISO</a:t>
            </a:r>
            <a:r>
              <a:rPr lang="ru-RU" altLang="ru-RU" sz="2400" dirty="0"/>
              <a:t>/</a:t>
            </a:r>
            <a:r>
              <a:rPr lang="en-US" altLang="ru-RU" sz="2400" dirty="0"/>
              <a:t>IEC</a:t>
            </a:r>
            <a:r>
              <a:rPr lang="ru-RU" altLang="ru-RU" sz="2400" dirty="0"/>
              <a:t> (ИСО/МЭК);</a:t>
            </a:r>
          </a:p>
          <a:p>
            <a:pPr eaLnBrk="1" hangingPunct="1"/>
            <a:r>
              <a:rPr lang="ru-RU" altLang="ru-RU" sz="2400" dirty="0"/>
              <a:t>стандарты Российской Федерации ГОСТ Р;</a:t>
            </a:r>
          </a:p>
          <a:p>
            <a:pPr eaLnBrk="1" hangingPunct="1"/>
            <a:r>
              <a:rPr lang="ru-RU" altLang="ru-RU" sz="2400" dirty="0"/>
              <a:t>стандарты организации-заказчика.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875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{E3661155-F069-4FB5-B18A-602B78DD084E}tf03457452</Template>
  <TotalTime>131</TotalTime>
  <Words>446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Wingdings</vt:lpstr>
      <vt:lpstr>Celestial</vt:lpstr>
      <vt:lpstr>Определение по. Классификация требований. Уровни требований</vt:lpstr>
      <vt:lpstr>Программная инженерия (Software engineering)</vt:lpstr>
      <vt:lpstr>Основные термины в программной инженерии</vt:lpstr>
      <vt:lpstr>Классификация требований</vt:lpstr>
      <vt:lpstr>Требования к по</vt:lpstr>
      <vt:lpstr>Стандарты в области программного обеспечения</vt:lpstr>
      <vt:lpstr>Стандартизация – принятие соглашения по спецификации, производству и использованию аппаратных и программных средств вычислительной техники; установление и применение стандартов, норм, правил и т.п.  Стандарты межпрограммного интерфейса, например OLE (object linking and embedding — связывание и встраивание объектов)   Стандарты на пользовательский интерфейс — GUI (graphical user interface).   Стандарт ISO/ IEC 12207  </vt:lpstr>
      <vt:lpstr>Нормативно-методическое обеспечение (HMО)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по. Классификация требований. Уровни требований</dc:title>
  <dc:creator>PaLeVoO PaLeVoO</dc:creator>
  <cp:lastModifiedBy>PaLeVoO PaLeVoO</cp:lastModifiedBy>
  <cp:revision>1</cp:revision>
  <dcterms:created xsi:type="dcterms:W3CDTF">2023-01-18T03:43:36Z</dcterms:created>
  <dcterms:modified xsi:type="dcterms:W3CDTF">2023-01-18T05:55:28Z</dcterms:modified>
</cp:coreProperties>
</file>