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ff8539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ff8539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ff8539d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ff8539d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ff8539d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ff8539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ff8539d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3ff8539d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3ff8539d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3ff8539d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3ff8539d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3ff8539d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3ff8539d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3ff8539d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{Inroads by US}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704750" y="26512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Juliette Rike,  Alejandro Natal, George Kozlov, Kamesh Vedula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Premise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Inroads has contacted Understaffed Solutions (or US) to build an app which garners prospective students into the Inroads program.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Inroads </a:t>
            </a:r>
            <a:r>
              <a:rPr lang="es"/>
              <a:t>Challenges</a:t>
            </a:r>
            <a:r>
              <a:rPr lang="es"/>
              <a:t>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Inroads has struggled to generate interest in their program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Prospective students are having hard time understanding what the program 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Application process is very cumbersome and students are losing interest going through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 lot of students have questions about the application process and need guidance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Proposed Solution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35275" y="1235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 address the first two challenges: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  Created a simple landing page that contains: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Information about the Inroads program introduced by a concise mission statement located on the landing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Sign-up link for prospective students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Login link for students currently going through the application process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Proposed Solution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 address the last two challenges: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</a:t>
            </a:r>
            <a:r>
              <a:rPr lang="es"/>
              <a:t>hortened Application Process: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Students fill out minimum requirements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Chatbot is available throughout the website  to  address any questions students have which will help speed up the registration process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 After  sign-up, the app will keep the student engaged by occasionally sending them notifications to fill out the missing information and other requirements by Inroads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Challenges/Implementation Details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Here at Understaffed Solutions we have very sparse skill sets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We  spent a long time trying to figure out how to approach this from a technological </a:t>
            </a:r>
            <a:r>
              <a:rPr lang="es"/>
              <a:t>standpoint: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66" y="2654700"/>
            <a:ext cx="4423035" cy="17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850" y="2699325"/>
            <a:ext cx="3736024" cy="17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04425" y="382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Technologies Considered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475" y="1480737"/>
            <a:ext cx="2626124" cy="2182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525" y="1753400"/>
            <a:ext cx="2626125" cy="16367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8900" y="3607400"/>
            <a:ext cx="1806075" cy="101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0973" y="3607398"/>
            <a:ext cx="1520230" cy="101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4400" y="3685525"/>
            <a:ext cx="2723475" cy="14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/>
          <p:nvPr/>
        </p:nvSpPr>
        <p:spPr>
          <a:xfrm>
            <a:off x="1752525" y="3797550"/>
            <a:ext cx="746700" cy="155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00425" y="3876425"/>
            <a:ext cx="1076175" cy="1076175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841250" y="1204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2344200" y="1710900"/>
            <a:ext cx="4455600" cy="17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questions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preguntas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質問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6" name="Google Shape;186;p20"/>
          <p:cNvSpPr txBox="1"/>
          <p:nvPr/>
        </p:nvSpPr>
        <p:spPr>
          <a:xfrm>
            <a:off x="1948225" y="1506750"/>
            <a:ext cx="6224100" cy="19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¿             ?</a:t>
            </a:r>
            <a:endParaRPr b="1" sz="1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