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1" d="100"/>
          <a:sy n="101" d="100"/>
        </p:scale>
        <p:origin x="9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F1244-EB86-4752-944C-32D9048EFCCC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0D524-EB5F-4E33-A65E-4B797E20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6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0D524-EB5F-4E33-A65E-4B797E200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3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21D0-44BB-410F-9ECF-410C0C93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C5E8-22C5-42C4-B80B-F22EEEB3C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A9ED7-272B-4E55-ADC6-510830B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CA23D-3577-4F3D-B335-048ACFDB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09FC-415A-4693-AFE0-6EED7E23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51D4-9A2B-40C5-A113-A53BE9F4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C79FE-8A4B-47FE-B55E-02CB790CC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BDDA-950F-4BBD-A3BF-C422953D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9931-192D-4EC7-B02C-D1C4B473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94C0-9AF9-4020-80C8-C5A043BB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9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83246-6238-42EB-B32D-F30E1554A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56542-705D-442D-A0A9-0277A1D01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E0436-99B1-4DFC-8A8F-8E3EF218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1B3AB-7E07-4751-BFB6-2AA9EBDB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51AD-4EF1-481C-A90F-F02DB39A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9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F281-81C8-4624-A72F-8486BC28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DE31-E62C-4137-9D51-F3F21F78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636C-740E-42D6-A933-4009C1B6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09E67-E4DD-4302-A883-59381BCE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CB3A-F820-432A-91B5-70645003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7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097B-14B7-4D8B-94BD-DE08668D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04901-041E-4B39-9369-D94B880D5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BCDC-7799-4124-B101-E6A39A56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9CDA-1A98-409F-ABA2-61B5D8D1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5C14-A949-4AE9-BB6B-6AEE6764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0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0408-F284-4F61-B0AB-2F730276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D256-FB9B-49FC-9043-9A12E1E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4C2E1-46D0-4CCF-B9C6-35AD75B0D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73442-68D4-4B03-9AA5-9B484C27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8F902-8D2B-4EE7-9483-54358ECA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CAB5E-C134-4D92-9C78-22489291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4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0BF7-9C86-4C9D-AAD3-E0236CD8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2AA45-1F4D-4ADF-8FAE-D914D161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A879D-E090-4D3C-8B68-AA5289CFF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94FDE-86F8-482D-86CA-15F2E1061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A2060-7DA8-4CDF-8C64-9E4E06EE3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13E47-DDD4-4A6B-BED4-9D759499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7E79B-2B86-4140-84A0-E5506A71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953B6-8309-44CA-886E-23C90E6A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0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5E88-88C1-442E-9424-33F95326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6414A-4EFF-49C2-927E-0E7A0490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260C3-7CAB-4C98-9656-ACCE5BD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2151A-0BEC-4336-8B8E-56D4BB69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1C934-1839-4AAA-9046-CAE84ACA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CE406-A224-4D8E-B6E9-A78DB6C0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C2CB2-B532-4957-9283-76D10941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12B0-97CE-46BE-A446-5E90C763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C911-188C-47F1-91E7-CDD5C84B4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EAAB1-E746-408E-ADD1-56120F088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4770-ED05-4E36-BF66-52A78A6D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0DCF-A9CB-4C28-A631-6A3DDEAC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85B15-5BA4-4C99-8B35-A1957600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09B6-A667-42E2-BF27-FF0E2662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2A35B-C3A5-48BD-BFE2-F242A3FFA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F5D34-EE22-4331-A42C-B36D2A451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6585B-8AB5-4DE9-993E-956983B1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E7781-FE6A-454A-8EC5-0A0FE145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00CE4-3A72-4801-9125-0870D304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09E56-4DA0-42EC-AE2A-96DD5E0C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A5993-946A-47F4-8092-EE2A43D0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0E25-0760-4C5E-B2F9-38C911F87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6A55-E6BB-4462-8862-C7BA1EA1553E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5DBD1-0724-427F-A8C2-7B8B24E47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C8B3-41FE-4A55-BDAF-845FF0FF4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1B0F-10A2-4028-A034-C7ECDE41A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797BD3-7836-446D-8761-13E7D1C487F8}"/>
              </a:ext>
            </a:extLst>
          </p:cNvPr>
          <p:cNvSpPr/>
          <p:nvPr/>
        </p:nvSpPr>
        <p:spPr>
          <a:xfrm>
            <a:off x="6903123" y="3017531"/>
            <a:ext cx="4805996" cy="32433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cap="none" spc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Group 6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Sameer </a:t>
            </a:r>
            <a:r>
              <a:rPr lang="en-US" sz="4400" dirty="0" err="1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Barretto</a:t>
            </a: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Brayan Alfonso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Aayush Shah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Rory Dune</a:t>
            </a:r>
          </a:p>
          <a:p>
            <a:pPr marL="571500" indent="-5715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Anirudh Sharma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7A21A-8DD7-40E4-8DF1-34EDACFAEE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69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135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EEED3-2570-4B00-9A78-7D97DF270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89" y="0"/>
            <a:ext cx="81031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79083-8C69-42FF-8F03-3AA794A00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088889" cy="685799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03DC7F-464F-4EE9-BFEE-26A5352A58A5}"/>
              </a:ext>
            </a:extLst>
          </p:cNvPr>
          <p:cNvSpPr/>
          <p:nvPr/>
        </p:nvSpPr>
        <p:spPr>
          <a:xfrm>
            <a:off x="4440083" y="1487310"/>
            <a:ext cx="7326060" cy="604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Apprisen</a:t>
            </a:r>
            <a:r>
              <a:rPr lang="en-U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challenge statement: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/>
              <a:t>How can </a:t>
            </a:r>
            <a:r>
              <a:rPr lang="en-US" sz="2400" dirty="0" err="1"/>
              <a:t>Apprisen</a:t>
            </a:r>
            <a:r>
              <a:rPr lang="en-US" sz="2400" dirty="0"/>
              <a:t> help Debt Management Program participants successfully graduate from the program at a </a:t>
            </a:r>
            <a:r>
              <a:rPr lang="en-US" sz="2400" dirty="0">
                <a:solidFill>
                  <a:schemeClr val="bg1"/>
                </a:solidFill>
              </a:rPr>
              <a:t>higher rate</a:t>
            </a:r>
            <a:r>
              <a:rPr lang="en-US" sz="2400" dirty="0"/>
              <a:t>? </a:t>
            </a:r>
            <a:r>
              <a:rPr lang="en-US" sz="2400" dirty="0" err="1"/>
              <a:t>Apprisen</a:t>
            </a:r>
            <a:r>
              <a:rPr lang="en-US" sz="2400" dirty="0"/>
              <a:t> would like an app that allows the </a:t>
            </a:r>
            <a:r>
              <a:rPr lang="en-US" sz="2400" dirty="0" err="1"/>
              <a:t>cllients</a:t>
            </a:r>
            <a:r>
              <a:rPr lang="en-US" sz="2400" dirty="0"/>
              <a:t> to find the </a:t>
            </a:r>
            <a:r>
              <a:rPr lang="en-US" sz="2400" dirty="0">
                <a:solidFill>
                  <a:schemeClr val="bg1"/>
                </a:solidFill>
              </a:rPr>
              <a:t>information</a:t>
            </a:r>
            <a:r>
              <a:rPr lang="en-US" sz="2400" dirty="0"/>
              <a:t> about their program, track their </a:t>
            </a:r>
            <a:r>
              <a:rPr lang="en-US" sz="2400" dirty="0">
                <a:solidFill>
                  <a:schemeClr val="bg1"/>
                </a:solidFill>
              </a:rPr>
              <a:t>progress</a:t>
            </a:r>
            <a:r>
              <a:rPr lang="en-US" sz="2400" dirty="0"/>
              <a:t> with a </a:t>
            </a:r>
            <a:r>
              <a:rPr lang="en-US" sz="2400" dirty="0">
                <a:solidFill>
                  <a:schemeClr val="bg1"/>
                </a:solidFill>
              </a:rPr>
              <a:t>motivational visual representation</a:t>
            </a:r>
            <a:r>
              <a:rPr lang="en-US" sz="2400" dirty="0"/>
              <a:t>, and access tools/resources cultivated exclusively for them. Additional features would include the ability to </a:t>
            </a:r>
            <a:r>
              <a:rPr lang="en-US" sz="2400" dirty="0">
                <a:solidFill>
                  <a:schemeClr val="bg1"/>
                </a:solidFill>
              </a:rPr>
              <a:t>communicate through the app</a:t>
            </a:r>
            <a:r>
              <a:rPr lang="en-US" sz="2400" dirty="0"/>
              <a:t>, send </a:t>
            </a:r>
            <a:r>
              <a:rPr lang="en-US" sz="2400" dirty="0">
                <a:solidFill>
                  <a:schemeClr val="bg1"/>
                </a:solidFill>
              </a:rPr>
              <a:t>push notifications</a:t>
            </a:r>
            <a:r>
              <a:rPr lang="en-US" sz="2400" dirty="0"/>
              <a:t>, and encourage the participants with </a:t>
            </a:r>
            <a:r>
              <a:rPr lang="en-US" sz="2400" dirty="0">
                <a:solidFill>
                  <a:schemeClr val="bg1"/>
                </a:solidFill>
              </a:rPr>
              <a:t>motivation tools</a:t>
            </a:r>
            <a:r>
              <a:rPr lang="en-US" sz="2400" dirty="0"/>
              <a:t>.</a:t>
            </a: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501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EEED3-2570-4B00-9A78-7D97DF270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89" y="0"/>
            <a:ext cx="81031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79083-8C69-42FF-8F03-3AA794A00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088889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8CDBF1-535F-41A6-92A8-C645EABAA9F2}"/>
              </a:ext>
            </a:extLst>
          </p:cNvPr>
          <p:cNvSpPr/>
          <p:nvPr/>
        </p:nvSpPr>
        <p:spPr>
          <a:xfrm>
            <a:off x="4440083" y="1039441"/>
            <a:ext cx="7326060" cy="60424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u="sng" dirty="0">
                <a:ln w="0"/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goal: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Create an app that satisfies our Nonprofit Organization needs, by including features such as: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Debt Tracker(Balance,  Payment)</a:t>
            </a: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Budget </a:t>
            </a:r>
            <a:r>
              <a:rPr lang="en-US" sz="240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(Income)</a:t>
            </a:r>
            <a:endParaRPr lang="en-US" sz="2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303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EEED3-2570-4B00-9A78-7D97DF270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89" y="0"/>
            <a:ext cx="81031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79083-8C69-42FF-8F03-3AA794A00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08888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0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EEED3-2570-4B00-9A78-7D97DF270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89" y="0"/>
            <a:ext cx="81031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79083-8C69-42FF-8F03-3AA794A00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08888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2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46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98</Words>
  <Application>Microsoft Office PowerPoint</Application>
  <PresentationFormat>Widescreen</PresentationFormat>
  <Paragraphs>17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Brayan Alfonso Barroso</dc:creator>
  <cp:lastModifiedBy>Brayan Alfonso Barroso</cp:lastModifiedBy>
  <cp:revision>5</cp:revision>
  <dcterms:created xsi:type="dcterms:W3CDTF">2019-10-19T11:42:42Z</dcterms:created>
  <dcterms:modified xsi:type="dcterms:W3CDTF">2019-10-19T12:15:39Z</dcterms:modified>
</cp:coreProperties>
</file>