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  <p:sldId id="266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74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1244-EB86-4752-944C-32D9048EFCC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D524-EB5F-4E33-A65E-4B797E20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1D0-44BB-410F-9ECF-410C0C9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C5E8-22C5-42C4-B80B-F22EEEB3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9ED7-272B-4E55-ADC6-510830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A23D-3577-4F3D-B335-048ACFD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09FC-415A-4693-AFE0-6EED7E2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51D4-9A2B-40C5-A113-A53BE9F4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C79FE-8A4B-47FE-B55E-02CB790C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BDDA-950F-4BBD-A3BF-C422953D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9931-192D-4EC7-B02C-D1C4B473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94C0-9AF9-4020-80C8-C5A043B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83246-6238-42EB-B32D-F30E1554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56542-705D-442D-A0A9-0277A1D0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0436-99B1-4DFC-8A8F-8E3EF21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B3AB-7E07-4751-BFB6-2AA9EBD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51AD-4EF1-481C-A90F-F02DB39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281-81C8-4624-A72F-8486BC28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DE31-E62C-4137-9D51-F3F21F78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636C-740E-42D6-A933-4009C1B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9E67-E4DD-4302-A883-59381BC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CB3A-F820-432A-91B5-7064500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097B-14B7-4D8B-94BD-DE08668D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4901-041E-4B39-9369-D94B880D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BCDC-7799-4124-B101-E6A39A5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9CDA-1A98-409F-ABA2-61B5D8D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5C14-A949-4AE9-BB6B-6AEE6764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408-F284-4F61-B0AB-2F730276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256-FB9B-49FC-9043-9A12E1E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C2E1-46D0-4CCF-B9C6-35AD75B0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3442-68D4-4B03-9AA5-9B484C27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F902-8D2B-4EE7-9483-54358ECA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AB5E-C134-4D92-9C78-2248929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BF7-9C86-4C9D-AAD3-E0236CD8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AA45-1F4D-4ADF-8FAE-D914D161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879D-E090-4D3C-8B68-AA5289CF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4FDE-86F8-482D-86CA-15F2E106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2060-7DA8-4CDF-8C64-9E4E06EE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3E47-DDD4-4A6B-BED4-9D75949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7E79B-2B86-4140-84A0-E5506A71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953B6-8309-44CA-886E-23C90E6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5E88-88C1-442E-9424-33F95326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414A-4EFF-49C2-927E-0E7A0490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60C3-7CAB-4C98-9656-ACCE5BD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2151A-0BEC-4336-8B8E-56D4BB6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1C934-1839-4AAA-9046-CAE84ACA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CE406-A224-4D8E-B6E9-A78DB6C0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CB2-B532-4957-9283-76D1094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2B0-97CE-46BE-A446-5E90C763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C911-188C-47F1-91E7-CDD5C84B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AAB1-E746-408E-ADD1-56120F088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770-ED05-4E36-BF66-52A78A6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0DCF-A9CB-4C28-A631-6A3DDEAC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5B15-5BA4-4C99-8B35-A1957600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09B6-A667-42E2-BF27-FF0E266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2A35B-C3A5-48BD-BFE2-F242A3FFA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5D34-EE22-4331-A42C-B36D2A45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585B-8AB5-4DE9-993E-956983B1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7781-FE6A-454A-8EC5-0A0FE14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0CE4-3A72-4801-9125-0870D30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09E56-4DA0-42EC-AE2A-96DD5E0C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5993-946A-47F4-8092-EE2A43D0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0E25-0760-4C5E-B2F9-38C911F8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DBD1-0724-427F-A8C2-7B8B24E4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C8B3-41FE-4A55-BDAF-845FF0FF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://commons.wikimedia.org/wiki/File:Internet-talk-error.svg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797BD3-7836-446D-8761-13E7D1C487F8}"/>
              </a:ext>
            </a:extLst>
          </p:cNvPr>
          <p:cNvSpPr/>
          <p:nvPr/>
        </p:nvSpPr>
        <p:spPr>
          <a:xfrm>
            <a:off x="6903123" y="3017531"/>
            <a:ext cx="4805996" cy="32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Group 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Sameer </a:t>
            </a:r>
            <a:r>
              <a:rPr lang="en-US" sz="4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Barretto</a:t>
            </a: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Brayan Alfonso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Aayush Shah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Rory Dune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Anirudh Sharma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A21A-8DD7-40E4-8DF1-34EDACFAE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69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135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59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CB8602-4DBD-4521-B850-07F17FEB6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03DC7F-464F-4EE9-BFEE-26A5352A58A5}"/>
              </a:ext>
            </a:extLst>
          </p:cNvPr>
          <p:cNvSpPr/>
          <p:nvPr/>
        </p:nvSpPr>
        <p:spPr>
          <a:xfrm>
            <a:off x="6707778" y="4676908"/>
            <a:ext cx="4869179" cy="3047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Apprisen</a:t>
            </a:r>
            <a:r>
              <a:rPr lang="en-US" sz="2400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challenge statement: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How can </a:t>
            </a:r>
            <a:r>
              <a:rPr lang="en-US" sz="2400" dirty="0" err="1">
                <a:solidFill>
                  <a:srgbClr val="000000"/>
                </a:solidFill>
              </a:rPr>
              <a:t>Apprisen</a:t>
            </a:r>
            <a:r>
              <a:rPr lang="en-US" sz="2400" dirty="0">
                <a:solidFill>
                  <a:srgbClr val="000000"/>
                </a:solidFill>
              </a:rPr>
              <a:t> help Debt Management Program participants successfully graduate from the program at a higher rate? </a:t>
            </a:r>
            <a:r>
              <a:rPr lang="en-US" sz="2400" dirty="0" err="1">
                <a:solidFill>
                  <a:srgbClr val="000000"/>
                </a:solidFill>
              </a:rPr>
              <a:t>Apprisen</a:t>
            </a:r>
            <a:r>
              <a:rPr lang="en-US" sz="2400" dirty="0">
                <a:solidFill>
                  <a:srgbClr val="000000"/>
                </a:solidFill>
              </a:rPr>
              <a:t> would like an app that allows the </a:t>
            </a:r>
            <a:r>
              <a:rPr lang="en-US" sz="2400" dirty="0" err="1">
                <a:solidFill>
                  <a:srgbClr val="000000"/>
                </a:solidFill>
              </a:rPr>
              <a:t>cllients</a:t>
            </a:r>
            <a:r>
              <a:rPr lang="en-US" sz="2400" dirty="0">
                <a:solidFill>
                  <a:srgbClr val="000000"/>
                </a:solidFill>
              </a:rPr>
              <a:t> to find the information about their program, track their progress with a motivational visual representation, and access tools/resources cultivated exclusively for them. Additional features would include the ability to communicate through the app, send push notifications, and encourage the participants with motivation tools.</a:t>
            </a: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0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EB595-2B90-43FD-BF9B-11827C73C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6CEB81-8908-4189-A4BD-6B6723FCD998}"/>
              </a:ext>
            </a:extLst>
          </p:cNvPr>
          <p:cNvSpPr/>
          <p:nvPr/>
        </p:nvSpPr>
        <p:spPr>
          <a:xfrm>
            <a:off x="6751320" y="511428"/>
            <a:ext cx="4869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OUR 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DBF1-535F-41A6-92A8-C645EABAA9F2}"/>
              </a:ext>
            </a:extLst>
          </p:cNvPr>
          <p:cNvSpPr/>
          <p:nvPr/>
        </p:nvSpPr>
        <p:spPr>
          <a:xfrm>
            <a:off x="6312693" y="5845455"/>
            <a:ext cx="5598092" cy="3047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u="sng" dirty="0">
              <a:ln w="0"/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app that satisfies our Nonprofit Organization needs, by including features such as: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Debt Tracker(Balance,  Payment, Interest Rate, Estimate time to </a:t>
            </a:r>
            <a:r>
              <a:rPr lang="en-US" sz="2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completition</a:t>
            </a: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Budget (Income)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Reminders (Push/Email/Text/Phones)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 egg tracker(Savings Account)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Appointment Scheduling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nearby locations</a:t>
            </a: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166BA9-897B-4FB9-90A0-4A2EC6862345}"/>
              </a:ext>
            </a:extLst>
          </p:cNvPr>
          <p:cNvSpPr/>
          <p:nvPr/>
        </p:nvSpPr>
        <p:spPr>
          <a:xfrm>
            <a:off x="6707778" y="2888342"/>
            <a:ext cx="4869179" cy="129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dirty="0">
                <a:solidFill>
                  <a:srgbClr val="000000"/>
                </a:solidFill>
              </a:rPr>
              <a:t> </a:t>
            </a:r>
            <a:endParaRPr lang="en-US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OUR PROPOSED SOLUTION RESPOND TO THE CHALLENGE STATEMENT?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8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166BA9-897B-4FB9-90A0-4A2EC6862345}"/>
              </a:ext>
            </a:extLst>
          </p:cNvPr>
          <p:cNvSpPr/>
          <p:nvPr/>
        </p:nvSpPr>
        <p:spPr>
          <a:xfrm>
            <a:off x="6324601" y="5834742"/>
            <a:ext cx="5591627" cy="1295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Summary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Goal Steps  ---  Motivational Tiers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payment until you are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75%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of your goal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0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E65D7F-B657-43C1-B827-009CB4A64D7B}"/>
              </a:ext>
            </a:extLst>
          </p:cNvPr>
          <p:cNvSpPr/>
          <p:nvPr/>
        </p:nvSpPr>
        <p:spPr>
          <a:xfrm>
            <a:off x="6311670" y="815507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your Credit Score has risen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for levels of accomplishment: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554CFC-B4D8-4E4D-B5E5-B25B726C23F3}"/>
              </a:ext>
            </a:extLst>
          </p:cNvPr>
          <p:cNvGrpSpPr/>
          <p:nvPr/>
        </p:nvGrpSpPr>
        <p:grpSpPr>
          <a:xfrm>
            <a:off x="6715797" y="2000785"/>
            <a:ext cx="4576316" cy="1083576"/>
            <a:chOff x="4335455" y="1737346"/>
            <a:chExt cx="7476594" cy="14508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486A9D-6362-461E-B3B5-587CF15B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606" y="1776223"/>
              <a:ext cx="2340443" cy="141192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D210F4-212A-416E-B3C0-1AD343143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455" y="1776223"/>
              <a:ext cx="2211558" cy="13341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946460-A15F-4C36-B47A-FF3AAE17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127" y="1737346"/>
              <a:ext cx="2340441" cy="141192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60B1BB-2A80-4CD4-A8D9-A6EEE8B4A213}"/>
              </a:ext>
            </a:extLst>
          </p:cNvPr>
          <p:cNvGrpSpPr/>
          <p:nvPr/>
        </p:nvGrpSpPr>
        <p:grpSpPr>
          <a:xfrm>
            <a:off x="7578089" y="4903322"/>
            <a:ext cx="3160079" cy="1571287"/>
            <a:chOff x="9031921" y="4847219"/>
            <a:chExt cx="2730365" cy="12307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6D5E93-C6CE-47F9-B1B2-F1442515B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921" y="5343569"/>
              <a:ext cx="980646" cy="7344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283013-8F2B-4A4D-956B-0B1039CE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791" y="5076871"/>
              <a:ext cx="1336766" cy="10011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6926CD-6C09-4212-B6A9-ABB51F20F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868" y="4847219"/>
              <a:ext cx="1643418" cy="1230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4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1BBF63-F792-4903-9AA5-6A525F45CC75}"/>
              </a:ext>
            </a:extLst>
          </p:cNvPr>
          <p:cNvSpPr/>
          <p:nvPr/>
        </p:nvSpPr>
        <p:spPr>
          <a:xfrm>
            <a:off x="6312692" y="773327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MOTIVATIONAL VISUAL REPRESENTATION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Missed Payment ?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Get back on track!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Do you want to talk to someone?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 All about motivation ***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0CD6-B508-44AF-B138-D61D48186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65737" y="1351202"/>
            <a:ext cx="1802027" cy="1802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0E6B56-0AD8-4137-822E-02D23B7FF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56" y="5062251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7F9DAC-3EAF-40FF-AD0A-E83211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4152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58203-793B-4E6D-938A-334F35970113}"/>
              </a:ext>
            </a:extLst>
          </p:cNvPr>
          <p:cNvSpPr/>
          <p:nvPr/>
        </p:nvSpPr>
        <p:spPr>
          <a:xfrm>
            <a:off x="4438284" y="384355"/>
            <a:ext cx="226324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Our Coding Approach: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8D61-9C33-4C33-A762-90B1D9A476CB}"/>
              </a:ext>
            </a:extLst>
          </p:cNvPr>
          <p:cNvSpPr/>
          <p:nvPr/>
        </p:nvSpPr>
        <p:spPr>
          <a:xfrm>
            <a:off x="4475789" y="55517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used Flutter: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	Google’s UI toolkit for building beautiful, natively compiled 	applications for mobile, web, and desktop from a single codebase.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we developed: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71DBA-F549-4514-A15F-1800242AAE9D}"/>
              </a:ext>
            </a:extLst>
          </p:cNvPr>
          <p:cNvGrpSpPr/>
          <p:nvPr/>
        </p:nvGrpSpPr>
        <p:grpSpPr>
          <a:xfrm>
            <a:off x="0" y="0"/>
            <a:ext cx="4126394" cy="6858000"/>
            <a:chOff x="-3251" y="0"/>
            <a:chExt cx="4126394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8B775A-BD8B-43AC-99F5-4B64D517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143" cy="36740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C6DB6D-8E96-402D-B68E-B2231866E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1" y="2858000"/>
              <a:ext cx="4088889" cy="40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18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Brayan Alfonso Barroso</dc:creator>
  <cp:lastModifiedBy>Brayan Alfonso Barroso</cp:lastModifiedBy>
  <cp:revision>3</cp:revision>
  <dcterms:created xsi:type="dcterms:W3CDTF">2019-10-19T14:50:51Z</dcterms:created>
  <dcterms:modified xsi:type="dcterms:W3CDTF">2019-10-19T14:57:30Z</dcterms:modified>
</cp:coreProperties>
</file>