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273" autoAdjust="0"/>
  </p:normalViewPr>
  <p:slideViewPr>
    <p:cSldViewPr snapToGrid="0">
      <p:cViewPr varScale="1">
        <p:scale>
          <a:sx n="48" d="100"/>
          <a:sy n="48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DCB7-5612-46F9-B684-B47861450BB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BCBE-C63A-40CD-B078-61D91270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Incentivize education and participation through competition</a:t>
            </a:r>
          </a:p>
          <a:p>
            <a:r>
              <a:rPr lang="en-US" dirty="0" smtClean="0"/>
              <a:t>Provide group participation, with winning group decided by more points earned by participants in given timeframe</a:t>
            </a:r>
          </a:p>
          <a:p>
            <a:r>
              <a:rPr lang="en-US" dirty="0" smtClean="0"/>
              <a:t>Allow friends to challenge each other to quizzes on hunger information, with winner earning points</a:t>
            </a:r>
          </a:p>
          <a:p>
            <a:r>
              <a:rPr lang="en-US" dirty="0" smtClean="0"/>
              <a:t>Connect through a variety of social media and share participation activity in the app</a:t>
            </a:r>
          </a:p>
          <a:p>
            <a:r>
              <a:rPr lang="en-US" dirty="0" smtClean="0"/>
              <a:t>Points can be earned by purchasing participating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way to store user data</a:t>
            </a:r>
          </a:p>
          <a:p>
            <a:r>
              <a:rPr lang="en-US" dirty="0" smtClean="0"/>
              <a:t>Multiple-platform web application for users to track their points and competitions with other groups</a:t>
            </a:r>
          </a:p>
          <a:p>
            <a:r>
              <a:rPr lang="en-US" dirty="0" smtClean="0"/>
              <a:t>Think team-building exercise for corporate groups, or large-scale competitions between universities/organizations that could be incentivized by other prizes provided by event organizers</a:t>
            </a:r>
          </a:p>
          <a:p>
            <a:r>
              <a:rPr lang="en-US" dirty="0" smtClean="0"/>
              <a:t>Easy system to update points based on purchases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consists of decent user interface and allows a user to log in and track points with a theoretical group of other users</a:t>
            </a:r>
          </a:p>
          <a:p>
            <a:r>
              <a:rPr lang="en-US" dirty="0" smtClean="0"/>
              <a:t>Basic competition infrastructure allows teams to compete against each other with a clean and clear scoreboard</a:t>
            </a:r>
          </a:p>
          <a:p>
            <a:r>
              <a:rPr lang="en-US" dirty="0" smtClean="0"/>
              <a:t>Simple menu to input products purchased, points are registered immediately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 on purchases by users</a:t>
            </a:r>
          </a:p>
          <a:p>
            <a:r>
              <a:rPr lang="en-US" dirty="0" smtClean="0"/>
              <a:t>Structured database of user data</a:t>
            </a:r>
          </a:p>
          <a:p>
            <a:r>
              <a:rPr lang="en-US" dirty="0" smtClean="0"/>
              <a:t>Challenge others to quizzes that can be completed for points</a:t>
            </a:r>
          </a:p>
          <a:p>
            <a:r>
              <a:rPr lang="en-US" dirty="0" smtClean="0"/>
              <a:t>Social media integration and point rewards for doing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foodfight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71" y="4394039"/>
            <a:ext cx="8726485" cy="1117687"/>
          </a:xfrm>
        </p:spPr>
        <p:txBody>
          <a:bodyPr/>
          <a:lstStyle/>
          <a:p>
            <a:r>
              <a:rPr lang="en-US" dirty="0"/>
              <a:t>Web application by Team </a:t>
            </a:r>
            <a:r>
              <a:rPr lang="en-US" dirty="0" smtClean="0"/>
              <a:t>14</a:t>
            </a:r>
          </a:p>
          <a:p>
            <a:r>
              <a:rPr lang="en-US" dirty="0" err="1" smtClean="0"/>
              <a:t>Avik</a:t>
            </a:r>
            <a:r>
              <a:rPr lang="en-US" dirty="0" smtClean="0"/>
              <a:t> </a:t>
            </a:r>
            <a:r>
              <a:rPr lang="en-US" dirty="0" err="1" smtClean="0"/>
              <a:t>Dureja</a:t>
            </a:r>
            <a:r>
              <a:rPr lang="en-US" dirty="0" smtClean="0"/>
              <a:t>, Janki Patel, Liam </a:t>
            </a:r>
            <a:r>
              <a:rPr lang="en-US" dirty="0" err="1" smtClean="0"/>
              <a:t>Crumm</a:t>
            </a:r>
            <a:r>
              <a:rPr lang="en-US" dirty="0" smtClean="0"/>
              <a:t>, Nikhil </a:t>
            </a:r>
            <a:r>
              <a:rPr lang="en-US" dirty="0" err="1" smtClean="0"/>
              <a:t>Ramanan</a:t>
            </a:r>
            <a:r>
              <a:rPr lang="en-US" dirty="0" smtClean="0"/>
              <a:t>, </a:t>
            </a:r>
            <a:r>
              <a:rPr lang="en-US" dirty="0" err="1" smtClean="0"/>
              <a:t>Shobhit</a:t>
            </a:r>
            <a:r>
              <a:rPr lang="en-US" dirty="0" smtClean="0"/>
              <a:t> 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3609"/>
          </a:xfrm>
        </p:spPr>
        <p:txBody>
          <a:bodyPr/>
          <a:lstStyle/>
          <a:p>
            <a:r>
              <a:rPr lang="en-US" dirty="0"/>
              <a:t>Incentivize </a:t>
            </a:r>
            <a:r>
              <a:rPr lang="en-US" dirty="0" smtClean="0"/>
              <a:t>education/participation</a:t>
            </a:r>
          </a:p>
          <a:p>
            <a:r>
              <a:rPr lang="en-US" dirty="0" smtClean="0"/>
              <a:t>Group participation</a:t>
            </a:r>
          </a:p>
          <a:p>
            <a:r>
              <a:rPr lang="en-US" dirty="0" smtClean="0"/>
              <a:t>Challenge friends</a:t>
            </a:r>
            <a:endParaRPr lang="en-US" dirty="0"/>
          </a:p>
          <a:p>
            <a:r>
              <a:rPr lang="en-US" dirty="0" smtClean="0"/>
              <a:t>Social Media push</a:t>
            </a:r>
            <a:endParaRPr lang="en-US" dirty="0"/>
          </a:p>
          <a:p>
            <a:r>
              <a:rPr lang="en-US" dirty="0" smtClean="0"/>
              <a:t>Product purchases</a:t>
            </a:r>
            <a:endParaRPr lang="en-US" dirty="0"/>
          </a:p>
        </p:txBody>
      </p:sp>
      <p:pic>
        <p:nvPicPr>
          <p:cNvPr id="1026" name="Picture 2" descr="https://scontent-lga3-1.xx.fbcdn.net/v/t34.0-12/14627736_1208917559180382_1935213596_n.png?oh=920ae6df484a4305eeeb0c263081f98f&amp;oe=58054E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82" y="2336872"/>
            <a:ext cx="2624300" cy="394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</a:t>
            </a:r>
            <a:endParaRPr lang="en-US" dirty="0"/>
          </a:p>
          <a:p>
            <a:r>
              <a:rPr lang="en-US" dirty="0" smtClean="0"/>
              <a:t>Multiple-platform</a:t>
            </a:r>
          </a:p>
          <a:p>
            <a:r>
              <a:rPr lang="en-US" dirty="0" smtClean="0"/>
              <a:t>Track points</a:t>
            </a:r>
            <a:endParaRPr lang="en-US" dirty="0" smtClean="0"/>
          </a:p>
          <a:p>
            <a:r>
              <a:rPr lang="en-US" dirty="0" smtClean="0"/>
              <a:t>Team-building and incentives</a:t>
            </a:r>
            <a:endParaRPr lang="en-US" dirty="0"/>
          </a:p>
          <a:p>
            <a:r>
              <a:rPr lang="en-US" dirty="0"/>
              <a:t>Easy </a:t>
            </a:r>
            <a:r>
              <a:rPr lang="en-US" dirty="0" smtClean="0"/>
              <a:t>to update points</a:t>
            </a:r>
            <a:endParaRPr lang="en-US" dirty="0"/>
          </a:p>
        </p:txBody>
      </p:sp>
      <p:pic>
        <p:nvPicPr>
          <p:cNvPr id="5" name="Picture 2" descr="https://scontent-lga3-1.xx.fbcdn.net/v/t34.0-12/14694630_1208917565847048_84745470_n.png?oh=d7a9e1288f52dd85703aa44e7223a327&amp;oe=58048F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82" y="2336873"/>
            <a:ext cx="2624300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Mozilla Firefox Developer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https://scontent-lga3-1.xx.fbcdn.net/v/t34.0-12/14686683_1208917579180380_1497813632_n.png?oh=5f0a5de1bbc167ef05b0bcc895eaa985&amp;oe=58047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92" y="2336873"/>
            <a:ext cx="2663290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 user interface</a:t>
            </a:r>
          </a:p>
          <a:p>
            <a:pPr lvl="1"/>
            <a:r>
              <a:rPr lang="en-US" dirty="0" smtClean="0"/>
              <a:t>Track points in groups</a:t>
            </a:r>
            <a:endParaRPr lang="en-US" dirty="0"/>
          </a:p>
          <a:p>
            <a:r>
              <a:rPr lang="en-US" dirty="0"/>
              <a:t>Basic </a:t>
            </a:r>
            <a:r>
              <a:rPr lang="en-US" dirty="0" smtClean="0"/>
              <a:t>competition infrastructure</a:t>
            </a:r>
          </a:p>
          <a:p>
            <a:pPr lvl="1"/>
            <a:r>
              <a:rPr lang="en-US" dirty="0" smtClean="0"/>
              <a:t>Clear scoreboard</a:t>
            </a:r>
            <a:endParaRPr lang="en-US" dirty="0"/>
          </a:p>
          <a:p>
            <a:r>
              <a:rPr lang="en-US" dirty="0" smtClean="0"/>
              <a:t>Simple menu</a:t>
            </a:r>
          </a:p>
          <a:p>
            <a:pPr lvl="1"/>
            <a:r>
              <a:rPr lang="en-US" dirty="0" smtClean="0"/>
              <a:t>Input products purchased</a:t>
            </a:r>
          </a:p>
          <a:p>
            <a:pPr lvl="1"/>
            <a:r>
              <a:rPr lang="en-US" dirty="0" smtClean="0"/>
              <a:t>Points registered immediately</a:t>
            </a:r>
            <a:endParaRPr lang="en-US" dirty="0"/>
          </a:p>
        </p:txBody>
      </p:sp>
      <p:pic>
        <p:nvPicPr>
          <p:cNvPr id="5" name="Picture 2" descr="https://scontent-lga3-1.xx.fbcdn.net/v/t34.0-12/14696957_1208917569180381_32388345_n.png?oh=73aadb451d8489464976f8de094fd907&amp;oe=58044C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01" y="2336873"/>
            <a:ext cx="2613181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on </a:t>
            </a:r>
            <a:r>
              <a:rPr lang="en-US" dirty="0" smtClean="0"/>
              <a:t>purchases</a:t>
            </a:r>
            <a:endParaRPr lang="en-US" dirty="0"/>
          </a:p>
          <a:p>
            <a:r>
              <a:rPr lang="en-US" dirty="0"/>
              <a:t>Structured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Challenge others to </a:t>
            </a:r>
            <a:r>
              <a:rPr lang="en-US" dirty="0" smtClean="0"/>
              <a:t>quizzes</a:t>
            </a:r>
          </a:p>
          <a:p>
            <a:r>
              <a:rPr lang="en-US" dirty="0" smtClean="0"/>
              <a:t>Social </a:t>
            </a:r>
            <a:r>
              <a:rPr lang="en-US" dirty="0"/>
              <a:t>media </a:t>
            </a:r>
            <a:r>
              <a:rPr lang="en-US" dirty="0" smtClean="0"/>
              <a:t>integration</a:t>
            </a:r>
            <a:endParaRPr lang="en-US" dirty="0"/>
          </a:p>
        </p:txBody>
      </p:sp>
      <p:pic>
        <p:nvPicPr>
          <p:cNvPr id="4" name="Picture 4" descr="https://scontent-lga3-1.xx.fbcdn.net/v/t34.0-12/14658319_1208917582513713_1947683217_n.png?oh=cb9152593b77dcf42903761acd5cccdf&amp;oe=58048D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83" y="2336873"/>
            <a:ext cx="2618799" cy="39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861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391</TotalTime>
  <Words>283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foodfight</vt:lpstr>
      <vt:lpstr>Main Objectives</vt:lpstr>
      <vt:lpstr>Ideas</vt:lpstr>
      <vt:lpstr>Technologies</vt:lpstr>
      <vt:lpstr>Product</vt:lpstr>
      <vt:lpstr>Potential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Fight</dc:title>
  <dc:creator>Nikhil Ramanan</dc:creator>
  <cp:lastModifiedBy>Janki Patel</cp:lastModifiedBy>
  <cp:revision>10</cp:revision>
  <dcterms:created xsi:type="dcterms:W3CDTF">2016-10-15T08:13:13Z</dcterms:created>
  <dcterms:modified xsi:type="dcterms:W3CDTF">2016-10-15T15:05:40Z</dcterms:modified>
</cp:coreProperties>
</file>