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Fight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application by Team 14</a:t>
            </a:r>
          </a:p>
        </p:txBody>
      </p:sp>
    </p:spTree>
    <p:extLst>
      <p:ext uri="{BB962C8B-B14F-4D97-AF65-F5344CB8AC3E}">
        <p14:creationId xmlns:p14="http://schemas.microsoft.com/office/powerpoint/2010/main" val="56692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33609"/>
          </a:xfrm>
        </p:spPr>
        <p:txBody>
          <a:bodyPr/>
          <a:lstStyle/>
          <a:p>
            <a:r>
              <a:rPr lang="en-US" dirty="0"/>
              <a:t>Incentivize education and participation through competition</a:t>
            </a:r>
          </a:p>
          <a:p>
            <a:r>
              <a:rPr lang="en-US" dirty="0"/>
              <a:t>Provide group participation, with winning group decided by more points earned by participants in given timeframe</a:t>
            </a:r>
          </a:p>
          <a:p>
            <a:r>
              <a:rPr lang="en-US" dirty="0"/>
              <a:t>Allow friends to challenge each other to quizzes on hunger information, with winner earning points</a:t>
            </a:r>
          </a:p>
          <a:p>
            <a:r>
              <a:rPr lang="en-US" dirty="0"/>
              <a:t>Connect through a variety of social media and share participation activity in the app</a:t>
            </a:r>
          </a:p>
          <a:p>
            <a:r>
              <a:rPr lang="en-US" dirty="0"/>
              <a:t>Points can be earned by purchasing participating products</a:t>
            </a:r>
          </a:p>
        </p:txBody>
      </p:sp>
    </p:spTree>
    <p:extLst>
      <p:ext uri="{BB962C8B-B14F-4D97-AF65-F5344CB8AC3E}">
        <p14:creationId xmlns:p14="http://schemas.microsoft.com/office/powerpoint/2010/main" val="8547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store user data</a:t>
            </a:r>
          </a:p>
          <a:p>
            <a:r>
              <a:rPr lang="en-US" dirty="0"/>
              <a:t>Multiple-platform web application for users to track their points and competitions with other groups</a:t>
            </a:r>
          </a:p>
          <a:p>
            <a:r>
              <a:rPr lang="en-US" dirty="0"/>
              <a:t>Think team-building exercise for corporate groups, or large-scale competitions between universities/organizations that could be incentivized by other prizes provided by event organizers</a:t>
            </a:r>
          </a:p>
          <a:p>
            <a:r>
              <a:rPr lang="en-US" dirty="0"/>
              <a:t>Easy system to update points based on purchases</a:t>
            </a:r>
          </a:p>
        </p:txBody>
      </p:sp>
    </p:spTree>
    <p:extLst>
      <p:ext uri="{BB962C8B-B14F-4D97-AF65-F5344CB8AC3E}">
        <p14:creationId xmlns:p14="http://schemas.microsoft.com/office/powerpoint/2010/main" val="104740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consists of decent user interface and allows a user to log in and track points with a theoretical group of other users</a:t>
            </a:r>
          </a:p>
          <a:p>
            <a:r>
              <a:rPr lang="en-US" dirty="0"/>
              <a:t>Basic competition infrastructure allows teams to compete against each other with a clean and clear scoreboard</a:t>
            </a:r>
          </a:p>
          <a:p>
            <a:r>
              <a:rPr lang="en-US" dirty="0"/>
              <a:t>Simple menu to input products purchased, points are registered immediately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on purchases by users</a:t>
            </a:r>
          </a:p>
          <a:p>
            <a:r>
              <a:rPr lang="en-US" dirty="0"/>
              <a:t>Structured database of user data</a:t>
            </a:r>
          </a:p>
          <a:p>
            <a:r>
              <a:rPr lang="en-US" dirty="0"/>
              <a:t>Challenge others to quizzes that can be completed for points</a:t>
            </a:r>
          </a:p>
          <a:p>
            <a:r>
              <a:rPr lang="en-US" dirty="0"/>
              <a:t>Social media integration and point rewards for doing so</a:t>
            </a:r>
          </a:p>
        </p:txBody>
      </p:sp>
    </p:spTree>
    <p:extLst>
      <p:ext uri="{BB962C8B-B14F-4D97-AF65-F5344CB8AC3E}">
        <p14:creationId xmlns:p14="http://schemas.microsoft.com/office/powerpoint/2010/main" val="29704861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322</TotalTime>
  <Words>204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Food Fight</vt:lpstr>
      <vt:lpstr>Main Objectives</vt:lpstr>
      <vt:lpstr>Ideas</vt:lpstr>
      <vt:lpstr>Product</vt:lpstr>
      <vt:lpstr>Potential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Fight</dc:title>
  <dc:creator>Nikhil Ramanan</dc:creator>
  <cp:lastModifiedBy>Nikhil Ramanan</cp:lastModifiedBy>
  <cp:revision>6</cp:revision>
  <dcterms:created xsi:type="dcterms:W3CDTF">2016-10-15T08:13:13Z</dcterms:created>
  <dcterms:modified xsi:type="dcterms:W3CDTF">2016-10-15T13:36:11Z</dcterms:modified>
</cp:coreProperties>
</file>