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21" Type="http://schemas.openxmlformats.org/officeDocument/2006/relationships/font" Target="fonts/OpenSans-boldItalic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TEAM 9 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800" y="1405862"/>
            <a:ext cx="3326374" cy="16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THE ORGANIZATION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CHOICES is an interactive decision-making workshop that empowers teens to achieve academic success in pursuit of their career and life aspirations.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In two hour-long sessions, business and community volunteers take students through real-world exercises on academic self-discipline, time and money management, and goal setting.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THE APP	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 followed an agile software development lifetime cycle model</a:t>
            </a:r>
          </a:p>
          <a:p>
            <a:pPr indent="-342900" lvl="0" marL="4572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First we defined our minimal viable product then we broke the process into several scrum sessions.</a:t>
            </a:r>
          </a:p>
          <a:p>
            <a:pPr indent="-342900" lvl="0" marL="4572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To build our app we used Android Studio, leveraging the accessible and easy to learn IDE.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Some scrum sessions were over in as little as 30 minutes, others went for hours.</a:t>
            </a:r>
          </a:p>
          <a:p>
            <a:pPr indent="-342900" lvl="0" marL="457200" rtl="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Once the Minimum Viable Product was reached we focused on developing a more inviting interface with natural interactions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23100" y="371075"/>
            <a:ext cx="8499000" cy="41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 create more interactive scenarios that encouraged critical thinking from the students and built positive rapport between the character and the student:</a:t>
            </a:r>
          </a:p>
          <a:p>
            <a:pPr indent="-342900" lvl="0" marL="4572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Emphasized the importance of the student's decisions on the characters academics, social and future opportunities.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Made scenarios span actual conversations creating a natural flow that draws in the user.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Students are rewarded for making good choices with trophies that increase their skills socially, academically, and introduce new opportunities for the characters.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Ultimately the character should with the help of participating students graduate.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MOVING FORWARD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Students are given the opportunity to walk through more scenarios with a variety of characters after the daily scenarios.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Past decisions will reflect on future scenarios and interactions.</a:t>
            </a:r>
            <a:br>
              <a:rPr lang="en" sz="2000">
                <a:latin typeface="Ubuntu"/>
                <a:ea typeface="Ubuntu"/>
                <a:cs typeface="Ubuntu"/>
                <a:sym typeface="Ubuntu"/>
              </a:rPr>
            </a:br>
            <a:r>
              <a:rPr lang="en" sz="2000">
                <a:latin typeface="Ubuntu"/>
                <a:ea typeface="Ubuntu"/>
                <a:cs typeface="Ubuntu"/>
                <a:sym typeface="Ubuntu"/>
              </a:rPr>
              <a:t>Character decisions will impact their interactions with others in their school.</a:t>
            </a:r>
          </a:p>
          <a:p>
            <a:pPr indent="-355600" lvl="0" marL="45720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The setup currently would allow for new scenarios to be added by the CHOICES program team using a set template.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