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344" r:id="rId4"/>
    <p:sldId id="336" r:id="rId5"/>
    <p:sldId id="346" r:id="rId6"/>
    <p:sldId id="327" r:id="rId7"/>
    <p:sldId id="347" r:id="rId8"/>
    <p:sldId id="334" r:id="rId9"/>
    <p:sldId id="329" r:id="rId10"/>
    <p:sldId id="330" r:id="rId11"/>
    <p:sldId id="350" r:id="rId12"/>
    <p:sldId id="348" r:id="rId13"/>
    <p:sldId id="337" r:id="rId14"/>
    <p:sldId id="349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10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35B6B-1045-4C6C-A28A-404CCA32FE2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34C7-945C-4B5A-A8FA-3788659F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2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8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2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9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5E259E-6FE8-4EC7-B2A4-2E492EAD5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458136" y="-1357901"/>
            <a:ext cx="2375965" cy="50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C0A43B-650F-4394-8689-9D87FCA7E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96950" y="1933575"/>
            <a:ext cx="2382838" cy="4010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499010" y="3995928"/>
            <a:ext cx="4151855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499010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29912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760813" y="1948344"/>
            <a:ext cx="3433835" cy="39952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302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5280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2580" y="3673372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5236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0214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0%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06606"/>
            <a:ext cx="12192000" cy="29978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5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48400" y="2142698"/>
            <a:ext cx="5943600" cy="3383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44440" y="2145280"/>
            <a:ext cx="2103120" cy="210312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</p:sp>
    </p:spTree>
    <p:extLst>
      <p:ext uri="{BB962C8B-B14F-4D97-AF65-F5344CB8AC3E}">
        <p14:creationId xmlns:p14="http://schemas.microsoft.com/office/powerpoint/2010/main" val="33510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53C352-88B4-4823-B07A-E59C36EFF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07182">
            <a:off x="6298599" y="-1307132"/>
            <a:ext cx="747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608FBA-F42D-4CCB-B7F7-B1EFD8C38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301224" y="-687622"/>
            <a:ext cx="1203156" cy="257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247B5-7CB7-44CF-ABF1-60DEC0C73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87622" y="4967222"/>
            <a:ext cx="1203156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83" r:id="rId5"/>
    <p:sldLayoutId id="2147483776" r:id="rId6"/>
    <p:sldLayoutId id="2147483777" r:id="rId7"/>
    <p:sldLayoutId id="2147483778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4141839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仿抖音短视频</a:t>
            </a:r>
            <a:r>
              <a:rPr lang="en-US" altLang="zh-CN" sz="3733" dirty="0">
                <a:solidFill>
                  <a:schemeClr val="tx2"/>
                </a:solidFill>
                <a:cs typeface="+mn-ea"/>
                <a:sym typeface="+mn-lt"/>
              </a:rPr>
              <a:t>APP</a:t>
            </a:r>
            <a:endParaRPr lang="zh-CN" altLang="en-US" sz="3733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2"/>
            <a:ext cx="4933809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答辩报告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C18E15-BDB2-4B1A-966A-032C6732B41D}"/>
              </a:ext>
            </a:extLst>
          </p:cNvPr>
          <p:cNvSpPr/>
          <p:nvPr/>
        </p:nvSpPr>
        <p:spPr>
          <a:xfrm>
            <a:off x="824818" y="3959704"/>
            <a:ext cx="6258153" cy="9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姓名：杨睿</a:t>
            </a:r>
            <a:endParaRPr lang="en-US" altLang="zh-CN" sz="1333" dirty="0">
              <a:solidFill>
                <a:schemeClr val="tx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班级：</a:t>
            </a:r>
            <a:r>
              <a:rPr lang="en-US" altLang="zh-CN" sz="1333" dirty="0">
                <a:solidFill>
                  <a:schemeClr val="tx2"/>
                </a:solidFill>
                <a:cs typeface="+mn-ea"/>
                <a:sym typeface="+mn-lt"/>
              </a:rPr>
              <a:t>2017211311</a:t>
            </a: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学号：</a:t>
            </a:r>
            <a:r>
              <a:rPr lang="en-US" altLang="zh-CN" sz="1333" dirty="0">
                <a:solidFill>
                  <a:schemeClr val="tx2"/>
                </a:solidFill>
                <a:cs typeface="+mn-ea"/>
                <a:sym typeface="+mn-lt"/>
              </a:rPr>
              <a:t>2017211559</a:t>
            </a:r>
            <a:endParaRPr lang="zh-CN" altLang="en-US" sz="1333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9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4A28C55-42EC-46EF-8C15-0630931414AC}"/>
              </a:ext>
            </a:extLst>
          </p:cNvPr>
          <p:cNvPicPr/>
          <p:nvPr/>
        </p:nvPicPr>
        <p:blipFill rotWithShape="1">
          <a:blip r:embed="rId3"/>
          <a:srcRect l="1984" t="-1" r="2015" b="467"/>
          <a:stretch/>
        </p:blipFill>
        <p:spPr>
          <a:xfrm>
            <a:off x="2125981" y="1775893"/>
            <a:ext cx="9326880" cy="4876347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处理流程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F240A834-5FFF-46F6-BD17-A0B9661A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介绍用户使用此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的流程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35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476478" y="196596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89679" y="301396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Android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四大组件之一：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Activity；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界面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UI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及布局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layout；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界面间的数据传输 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intent；Android studio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下的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debug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分析；对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logcat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的分析；打包生成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apk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1625215" y="212886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基础设计部分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44728" y="29326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18199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相关技术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F240A834-5FFF-46F6-BD17-A0B9661A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介绍开发仿抖音短视频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的相关技术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D5BD800-158F-4715-AD16-D42CC95BE134}"/>
              </a:ext>
            </a:extLst>
          </p:cNvPr>
          <p:cNvSpPr/>
          <p:nvPr/>
        </p:nvSpPr>
        <p:spPr>
          <a:xfrm>
            <a:off x="8555458" y="195834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075F370-3105-482D-A131-15CEA91672C4}"/>
              </a:ext>
            </a:extLst>
          </p:cNvPr>
          <p:cNvSpPr txBox="1">
            <a:spLocks/>
          </p:cNvSpPr>
          <p:nvPr/>
        </p:nvSpPr>
        <p:spPr>
          <a:xfrm>
            <a:off x="8668659" y="300634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en-US" altLang="zh-CN" sz="1467" dirty="0" err="1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RecyclerView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适配器；图片处理</a:t>
            </a:r>
            <a:r>
              <a:rPr lang="en-US" altLang="zh-CN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加载 </a:t>
            </a:r>
            <a:r>
              <a:rPr lang="en-US" altLang="zh-CN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glide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；视频播放技术使用系统相机实现拍照和录制视频；权限授予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itle 13">
            <a:extLst>
              <a:ext uri="{FF2B5EF4-FFF2-40B4-BE49-F238E27FC236}">
                <a16:creationId xmlns:a16="http://schemas.microsoft.com/office/drawing/2014/main" id="{3F5F96EF-55A7-45F5-B952-FC482E097D0B}"/>
              </a:ext>
            </a:extLst>
          </p:cNvPr>
          <p:cNvSpPr txBox="1">
            <a:spLocks/>
          </p:cNvSpPr>
          <p:nvPr/>
        </p:nvSpPr>
        <p:spPr>
          <a:xfrm>
            <a:off x="8704195" y="2025713"/>
            <a:ext cx="1896227" cy="77957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具体技术功能部分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4B8C1CAE-F8F3-4FAB-A8DC-EABCA7054D68}"/>
              </a:ext>
            </a:extLst>
          </p:cNvPr>
          <p:cNvCxnSpPr/>
          <p:nvPr/>
        </p:nvCxnSpPr>
        <p:spPr>
          <a:xfrm>
            <a:off x="9423708" y="292500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B9A2EB40-4B45-49C5-A109-42365E8429CA}"/>
              </a:ext>
            </a:extLst>
          </p:cNvPr>
          <p:cNvSpPr/>
          <p:nvPr/>
        </p:nvSpPr>
        <p:spPr>
          <a:xfrm>
            <a:off x="5035018" y="195834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DC2BA4F-2DE2-49FC-861B-68E358AA95DE}"/>
              </a:ext>
            </a:extLst>
          </p:cNvPr>
          <p:cNvSpPr txBox="1">
            <a:spLocks/>
          </p:cNvSpPr>
          <p:nvPr/>
        </p:nvSpPr>
        <p:spPr>
          <a:xfrm>
            <a:off x="5148219" y="300634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网络请求 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retrofit2；Json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数据解析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itle 13">
            <a:extLst>
              <a:ext uri="{FF2B5EF4-FFF2-40B4-BE49-F238E27FC236}">
                <a16:creationId xmlns:a16="http://schemas.microsoft.com/office/drawing/2014/main" id="{D6FEB0A9-EFFD-439C-9BBC-78011F67F416}"/>
              </a:ext>
            </a:extLst>
          </p:cNvPr>
          <p:cNvSpPr txBox="1">
            <a:spLocks/>
          </p:cNvSpPr>
          <p:nvPr/>
        </p:nvSpPr>
        <p:spPr>
          <a:xfrm>
            <a:off x="5183755" y="212124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网络通信部分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5D80C41C-F959-4F67-9C32-F900F3B408A7}"/>
              </a:ext>
            </a:extLst>
          </p:cNvPr>
          <p:cNvCxnSpPr/>
          <p:nvPr/>
        </p:nvCxnSpPr>
        <p:spPr>
          <a:xfrm>
            <a:off x="5903268" y="292500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35" grpId="0" animBg="1"/>
      <p:bldP spid="40" grpId="0"/>
      <p:bldP spid="41" grpId="0"/>
      <p:bldP spid="47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0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问题总结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3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本部分主要说明了在开发仿抖音短视频</a:t>
            </a:r>
            <a:r>
              <a:rPr lang="en-US" altLang="zh-CN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中遇到的问题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8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E2278A6-DD7D-4B99-9381-ED74591830B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2">
            <a:extLst>
              <a:ext uri="{FF2B5EF4-FFF2-40B4-BE49-F238E27FC236}">
                <a16:creationId xmlns:a16="http://schemas.microsoft.com/office/drawing/2014/main" id="{8A2E27D2-2BD6-4BE2-8D77-517086E085F8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问题总结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矩形 1">
            <a:extLst>
              <a:ext uri="{FF2B5EF4-FFF2-40B4-BE49-F238E27FC236}">
                <a16:creationId xmlns:a16="http://schemas.microsoft.com/office/drawing/2014/main" id="{5ABED969-17D0-4792-9EB3-BEEE40F9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本部分主要说明了在开发仿抖音短视频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APP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中遇到的问题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739238-F386-4AFB-A7E1-DED7CBEF8C42}"/>
              </a:ext>
            </a:extLst>
          </p:cNvPr>
          <p:cNvSpPr txBox="1"/>
          <p:nvPr/>
        </p:nvSpPr>
        <p:spPr>
          <a:xfrm>
            <a:off x="1805940" y="1897380"/>
            <a:ext cx="827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Json</a:t>
            </a:r>
            <a:r>
              <a:rPr lang="zh-CN" altLang="en-US" dirty="0"/>
              <a:t>数据解析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导入网络图片时程序崩溃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3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2101857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C18E15-BDB2-4B1A-966A-032C6732B41D}"/>
              </a:ext>
            </a:extLst>
          </p:cNvPr>
          <p:cNvSpPr/>
          <p:nvPr/>
        </p:nvSpPr>
        <p:spPr>
          <a:xfrm>
            <a:off x="824818" y="3959704"/>
            <a:ext cx="6258153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答辩报告结束</a:t>
            </a:r>
          </a:p>
        </p:txBody>
      </p:sp>
    </p:spTree>
    <p:extLst>
      <p:ext uri="{BB962C8B-B14F-4D97-AF65-F5344CB8AC3E}">
        <p14:creationId xmlns:p14="http://schemas.microsoft.com/office/powerpoint/2010/main" val="252945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54815" y="71954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970344" y="2044349"/>
            <a:ext cx="5078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50300C-B788-4A75-B16B-F2FF66A3851C}"/>
              </a:ext>
            </a:extLst>
          </p:cNvPr>
          <p:cNvSpPr/>
          <p:nvPr/>
        </p:nvSpPr>
        <p:spPr>
          <a:xfrm>
            <a:off x="1798663" y="3174068"/>
            <a:ext cx="3982920" cy="36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本部分主要介绍实现仿抖音短视频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的成员分工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02CA6-4B60-4FFE-AB27-E5EA417F6DEE}"/>
              </a:ext>
            </a:extLst>
          </p:cNvPr>
          <p:cNvSpPr/>
          <p:nvPr/>
        </p:nvSpPr>
        <p:spPr>
          <a:xfrm>
            <a:off x="1782535" y="264166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147524-3FF4-4CD1-B0D5-EFC0645B2ADE}"/>
              </a:ext>
            </a:extLst>
          </p:cNvPr>
          <p:cNvSpPr/>
          <p:nvPr/>
        </p:nvSpPr>
        <p:spPr>
          <a:xfrm>
            <a:off x="1798663" y="4874518"/>
            <a:ext cx="3982920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的模块划分和所涉及的相关技术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49E8C3-805D-4731-8FC6-C001063EC491}"/>
              </a:ext>
            </a:extLst>
          </p:cNvPr>
          <p:cNvSpPr/>
          <p:nvPr/>
        </p:nvSpPr>
        <p:spPr>
          <a:xfrm>
            <a:off x="1782535" y="4342115"/>
            <a:ext cx="2560316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模块划分</a:t>
            </a:r>
            <a:r>
              <a:rPr lang="en-US" altLang="zh-CN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相关技术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FDBCA-2DB8-45F4-AB7C-88F281EB1F94}"/>
              </a:ext>
            </a:extLst>
          </p:cNvPr>
          <p:cNvSpPr/>
          <p:nvPr/>
        </p:nvSpPr>
        <p:spPr>
          <a:xfrm>
            <a:off x="7748008" y="3174067"/>
            <a:ext cx="3982920" cy="6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本部分主要介绍开发的仿抖音短视频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中实现的功能创新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C7646A-7191-4682-B9E3-1C644C9C271F}"/>
              </a:ext>
            </a:extLst>
          </p:cNvPr>
          <p:cNvSpPr/>
          <p:nvPr/>
        </p:nvSpPr>
        <p:spPr>
          <a:xfrm>
            <a:off x="7731880" y="2641664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功能创新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5C8DF0-3036-4A0F-8762-D173AF9BC176}"/>
              </a:ext>
            </a:extLst>
          </p:cNvPr>
          <p:cNvSpPr/>
          <p:nvPr/>
        </p:nvSpPr>
        <p:spPr>
          <a:xfrm>
            <a:off x="7748008" y="4874518"/>
            <a:ext cx="3982920" cy="6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本部分主要说明了在开发仿抖音短视频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中遇到的问题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AFDADE3-9089-491F-99C0-C98CD4563459}"/>
              </a:ext>
            </a:extLst>
          </p:cNvPr>
          <p:cNvSpPr/>
          <p:nvPr/>
        </p:nvSpPr>
        <p:spPr>
          <a:xfrm>
            <a:off x="7731880" y="434211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问题总结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72EE3F-D98A-42DF-8802-BBA8DDF6A53A}"/>
              </a:ext>
            </a:extLst>
          </p:cNvPr>
          <p:cNvCxnSpPr/>
          <p:nvPr/>
        </p:nvCxnSpPr>
        <p:spPr>
          <a:xfrm>
            <a:off x="1927346" y="315597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A5DC08-9AD3-4D23-A5AA-1CA6B5952C59}"/>
              </a:ext>
            </a:extLst>
          </p:cNvPr>
          <p:cNvCxnSpPr/>
          <p:nvPr/>
        </p:nvCxnSpPr>
        <p:spPr>
          <a:xfrm>
            <a:off x="1927346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CAEE9C-1F1D-4F74-8EC9-950799E2852F}"/>
              </a:ext>
            </a:extLst>
          </p:cNvPr>
          <p:cNvCxnSpPr/>
          <p:nvPr/>
        </p:nvCxnSpPr>
        <p:spPr>
          <a:xfrm>
            <a:off x="7876691" y="3155976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3D25DE-7AF8-4929-B1F4-78A3E9C2A660}"/>
              </a:ext>
            </a:extLst>
          </p:cNvPr>
          <p:cNvCxnSpPr/>
          <p:nvPr/>
        </p:nvCxnSpPr>
        <p:spPr>
          <a:xfrm>
            <a:off x="7876691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EB9C12C5-2F4B-44EA-86DF-E72442382F45}"/>
              </a:ext>
            </a:extLst>
          </p:cNvPr>
          <p:cNvSpPr/>
          <p:nvPr/>
        </p:nvSpPr>
        <p:spPr>
          <a:xfrm>
            <a:off x="824336" y="2633083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56206069-CDBE-4DCD-9EB5-8FD6C34A362D}"/>
              </a:ext>
            </a:extLst>
          </p:cNvPr>
          <p:cNvSpPr/>
          <p:nvPr/>
        </p:nvSpPr>
        <p:spPr>
          <a:xfrm>
            <a:off x="824336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AE91D5B-9880-4315-A261-2B9B815F2CF5}"/>
              </a:ext>
            </a:extLst>
          </p:cNvPr>
          <p:cNvSpPr/>
          <p:nvPr/>
        </p:nvSpPr>
        <p:spPr>
          <a:xfrm>
            <a:off x="6773681" y="2633081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4946F4DB-7AB4-4DE2-B8D6-4586BD5DA8EA}"/>
              </a:ext>
            </a:extLst>
          </p:cNvPr>
          <p:cNvSpPr/>
          <p:nvPr/>
        </p:nvSpPr>
        <p:spPr>
          <a:xfrm>
            <a:off x="6773681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5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3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成员分工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本部分主要介绍实现仿抖音短视频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的成员分工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21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393019" y="2196316"/>
            <a:ext cx="1381432" cy="1439409"/>
            <a:chOff x="9393019" y="2196316"/>
            <a:chExt cx="1381432" cy="1439409"/>
          </a:xfrm>
        </p:grpSpPr>
        <p:sp>
          <p:nvSpPr>
            <p:cNvPr id="22" name="Rectangle 21"/>
            <p:cNvSpPr/>
            <p:nvPr/>
          </p:nvSpPr>
          <p:spPr>
            <a:xfrm rot="5400000" flipH="1">
              <a:off x="9453322" y="2314599"/>
              <a:ext cx="1260826" cy="13814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9397061" y="2192274"/>
              <a:ext cx="1373348" cy="1381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00559" y="2196319"/>
            <a:ext cx="1381433" cy="1439406"/>
            <a:chOff x="7800559" y="2196319"/>
            <a:chExt cx="1381433" cy="1439406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7860863" y="2314599"/>
              <a:ext cx="1260826" cy="13814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7804599" y="2192279"/>
              <a:ext cx="1373354" cy="13814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12640" y="2196317"/>
            <a:ext cx="1381431" cy="1439408"/>
            <a:chOff x="3012640" y="2196317"/>
            <a:chExt cx="1381431" cy="1439408"/>
          </a:xfrm>
        </p:grpSpPr>
        <p:sp>
          <p:nvSpPr>
            <p:cNvPr id="18" name="Rectangle 17"/>
            <p:cNvSpPr/>
            <p:nvPr/>
          </p:nvSpPr>
          <p:spPr>
            <a:xfrm rot="5400000" flipH="1">
              <a:off x="3072942" y="2314599"/>
              <a:ext cx="1260826" cy="13814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3016681" y="2192276"/>
              <a:ext cx="1373349" cy="1381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2820" y="2196318"/>
            <a:ext cx="1381427" cy="1439407"/>
            <a:chOff x="1422820" y="2196318"/>
            <a:chExt cx="1381427" cy="1439407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483120" y="2314599"/>
              <a:ext cx="1260826" cy="13814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1426859" y="2192280"/>
              <a:ext cx="1373349" cy="1381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05099" y="2196314"/>
            <a:ext cx="1381433" cy="1439411"/>
            <a:chOff x="4605099" y="2196314"/>
            <a:chExt cx="1381433" cy="1439411"/>
          </a:xfrm>
        </p:grpSpPr>
        <p:sp>
          <p:nvSpPr>
            <p:cNvPr id="19" name="Rectangle 18"/>
            <p:cNvSpPr/>
            <p:nvPr/>
          </p:nvSpPr>
          <p:spPr>
            <a:xfrm rot="5400000" flipH="1">
              <a:off x="4665403" y="2314599"/>
              <a:ext cx="1260826" cy="1381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4609139" y="2192274"/>
              <a:ext cx="1373354" cy="1381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97560" y="2196319"/>
            <a:ext cx="1381433" cy="1439406"/>
            <a:chOff x="6197560" y="2196319"/>
            <a:chExt cx="1381433" cy="1439406"/>
          </a:xfrm>
        </p:grpSpPr>
        <p:sp>
          <p:nvSpPr>
            <p:cNvPr id="20" name="Rectangle 19"/>
            <p:cNvSpPr/>
            <p:nvPr/>
          </p:nvSpPr>
          <p:spPr>
            <a:xfrm rot="5400000" flipH="1">
              <a:off x="6257864" y="2314599"/>
              <a:ext cx="1260826" cy="13814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 rot="16200000">
              <a:off x="6201600" y="2192279"/>
              <a:ext cx="1373354" cy="1381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932879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038142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2270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62796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1516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522042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07623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6812886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1062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841588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0308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1000834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22820" y="4646994"/>
            <a:ext cx="9351629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113533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335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9581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88277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9127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8373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13533" y="4139202"/>
            <a:ext cx="797020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6727" y="4139202"/>
            <a:ext cx="0" cy="412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10833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用户登录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95473" y="3042292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视频信息列表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11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视频播放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85578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8576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录制视频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8103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328"/>
          <p:cNvSpPr>
            <a:spLocks noEditPoints="1"/>
          </p:cNvSpPr>
          <p:nvPr/>
        </p:nvSpPr>
        <p:spPr bwMode="auto">
          <a:xfrm>
            <a:off x="1857979" y="2407432"/>
            <a:ext cx="541587" cy="575054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276"/>
          <p:cNvSpPr>
            <a:spLocks noEditPoints="1"/>
          </p:cNvSpPr>
          <p:nvPr/>
        </p:nvSpPr>
        <p:spPr bwMode="auto">
          <a:xfrm>
            <a:off x="8249333" y="2425325"/>
            <a:ext cx="483886" cy="539268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Freeform 232"/>
          <p:cNvSpPr>
            <a:spLocks noEditPoints="1"/>
          </p:cNvSpPr>
          <p:nvPr/>
        </p:nvSpPr>
        <p:spPr bwMode="auto">
          <a:xfrm>
            <a:off x="6610191" y="2430329"/>
            <a:ext cx="556172" cy="529261"/>
          </a:xfrm>
          <a:custGeom>
            <a:avLst/>
            <a:gdLst>
              <a:gd name="T0" fmla="*/ 1 w 79"/>
              <a:gd name="T1" fmla="*/ 18 h 72"/>
              <a:gd name="T2" fmla="*/ 39 w 79"/>
              <a:gd name="T3" fmla="*/ 0 h 72"/>
              <a:gd name="T4" fmla="*/ 72 w 79"/>
              <a:gd name="T5" fmla="*/ 31 h 72"/>
              <a:gd name="T6" fmla="*/ 9 w 79"/>
              <a:gd name="T7" fmla="*/ 26 h 72"/>
              <a:gd name="T8" fmla="*/ 17 w 79"/>
              <a:gd name="T9" fmla="*/ 26 h 72"/>
              <a:gd name="T10" fmla="*/ 4 w 79"/>
              <a:gd name="T11" fmla="*/ 29 h 72"/>
              <a:gd name="T12" fmla="*/ 74 w 79"/>
              <a:gd name="T13" fmla="*/ 43 h 72"/>
              <a:gd name="T14" fmla="*/ 72 w 79"/>
              <a:gd name="T15" fmla="*/ 41 h 72"/>
              <a:gd name="T16" fmla="*/ 61 w 79"/>
              <a:gd name="T17" fmla="*/ 46 h 72"/>
              <a:gd name="T18" fmla="*/ 69 w 79"/>
              <a:gd name="T19" fmla="*/ 46 h 72"/>
              <a:gd name="T20" fmla="*/ 6 w 79"/>
              <a:gd name="T21" fmla="*/ 41 h 72"/>
              <a:gd name="T22" fmla="*/ 72 w 79"/>
              <a:gd name="T23" fmla="*/ 49 h 72"/>
              <a:gd name="T24" fmla="*/ 77 w 79"/>
              <a:gd name="T25" fmla="*/ 55 h 72"/>
              <a:gd name="T26" fmla="*/ 57 w 79"/>
              <a:gd name="T27" fmla="*/ 38 h 72"/>
              <a:gd name="T28" fmla="*/ 57 w 79"/>
              <a:gd name="T29" fmla="*/ 45 h 72"/>
              <a:gd name="T30" fmla="*/ 52 w 79"/>
              <a:gd name="T31" fmla="*/ 46 h 72"/>
              <a:gd name="T32" fmla="*/ 53 w 79"/>
              <a:gd name="T33" fmla="*/ 50 h 72"/>
              <a:gd name="T34" fmla="*/ 46 w 79"/>
              <a:gd name="T35" fmla="*/ 53 h 72"/>
              <a:gd name="T36" fmla="*/ 43 w 79"/>
              <a:gd name="T37" fmla="*/ 55 h 72"/>
              <a:gd name="T38" fmla="*/ 36 w 79"/>
              <a:gd name="T39" fmla="*/ 56 h 72"/>
              <a:gd name="T40" fmla="*/ 34 w 79"/>
              <a:gd name="T41" fmla="*/ 52 h 72"/>
              <a:gd name="T42" fmla="*/ 30 w 79"/>
              <a:gd name="T43" fmla="*/ 54 h 72"/>
              <a:gd name="T44" fmla="*/ 25 w 79"/>
              <a:gd name="T45" fmla="*/ 48 h 72"/>
              <a:gd name="T46" fmla="*/ 22 w 79"/>
              <a:gd name="T47" fmla="*/ 45 h 72"/>
              <a:gd name="T48" fmla="*/ 20 w 79"/>
              <a:gd name="T49" fmla="*/ 38 h 72"/>
              <a:gd name="T50" fmla="*/ 21 w 79"/>
              <a:gd name="T51" fmla="*/ 34 h 72"/>
              <a:gd name="T52" fmla="*/ 21 w 79"/>
              <a:gd name="T53" fmla="*/ 27 h 72"/>
              <a:gd name="T54" fmla="*/ 26 w 79"/>
              <a:gd name="T55" fmla="*/ 26 h 72"/>
              <a:gd name="T56" fmla="*/ 25 w 79"/>
              <a:gd name="T57" fmla="*/ 22 h 72"/>
              <a:gd name="T58" fmla="*/ 32 w 79"/>
              <a:gd name="T59" fmla="*/ 19 h 72"/>
              <a:gd name="T60" fmla="*/ 35 w 79"/>
              <a:gd name="T61" fmla="*/ 17 h 72"/>
              <a:gd name="T62" fmla="*/ 43 w 79"/>
              <a:gd name="T63" fmla="*/ 17 h 72"/>
              <a:gd name="T64" fmla="*/ 46 w 79"/>
              <a:gd name="T65" fmla="*/ 19 h 72"/>
              <a:gd name="T66" fmla="*/ 53 w 79"/>
              <a:gd name="T67" fmla="*/ 22 h 72"/>
              <a:gd name="T68" fmla="*/ 52 w 79"/>
              <a:gd name="T69" fmla="*/ 26 h 72"/>
              <a:gd name="T70" fmla="*/ 57 w 79"/>
              <a:gd name="T71" fmla="*/ 27 h 72"/>
              <a:gd name="T72" fmla="*/ 57 w 79"/>
              <a:gd name="T73" fmla="*/ 34 h 72"/>
              <a:gd name="T74" fmla="*/ 55 w 79"/>
              <a:gd name="T75" fmla="*/ 32 h 72"/>
              <a:gd name="T76" fmla="*/ 50 w 79"/>
              <a:gd name="T77" fmla="*/ 23 h 72"/>
              <a:gd name="T78" fmla="*/ 40 w 79"/>
              <a:gd name="T79" fmla="*/ 19 h 72"/>
              <a:gd name="T80" fmla="*/ 33 w 79"/>
              <a:gd name="T81" fmla="*/ 23 h 72"/>
              <a:gd name="T82" fmla="*/ 28 w 79"/>
              <a:gd name="T83" fmla="*/ 28 h 72"/>
              <a:gd name="T84" fmla="*/ 25 w 79"/>
              <a:gd name="T85" fmla="*/ 36 h 72"/>
              <a:gd name="T86" fmla="*/ 28 w 79"/>
              <a:gd name="T87" fmla="*/ 44 h 72"/>
              <a:gd name="T88" fmla="*/ 35 w 79"/>
              <a:gd name="T89" fmla="*/ 49 h 72"/>
              <a:gd name="T90" fmla="*/ 43 w 79"/>
              <a:gd name="T91" fmla="*/ 49 h 72"/>
              <a:gd name="T92" fmla="*/ 50 w 79"/>
              <a:gd name="T93" fmla="*/ 44 h 72"/>
              <a:gd name="T94" fmla="*/ 53 w 79"/>
              <a:gd name="T95" fmla="*/ 36 h 72"/>
              <a:gd name="T96" fmla="*/ 29 w 79"/>
              <a:gd name="T97" fmla="*/ 36 h 72"/>
              <a:gd name="T98" fmla="*/ 47 w 79"/>
              <a:gd name="T99" fmla="*/ 36 h 72"/>
              <a:gd name="T100" fmla="*/ 39 w 79"/>
              <a:gd name="T101" fmla="*/ 45 h 72"/>
              <a:gd name="T102" fmla="*/ 35 w 79"/>
              <a:gd name="T103" fmla="*/ 36 h 72"/>
              <a:gd name="T104" fmla="*/ 39 w 79"/>
              <a:gd name="T10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" h="72">
                <a:moveTo>
                  <a:pt x="4" y="29"/>
                </a:move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8"/>
                </a:cubicBezTo>
                <a:cubicBezTo>
                  <a:pt x="2" y="17"/>
                  <a:pt x="3" y="18"/>
                  <a:pt x="3" y="19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10"/>
                  <a:pt x="24" y="0"/>
                  <a:pt x="39" y="0"/>
                </a:cubicBezTo>
                <a:cubicBezTo>
                  <a:pt x="56" y="0"/>
                  <a:pt x="70" y="12"/>
                  <a:pt x="74" y="29"/>
                </a:cubicBezTo>
                <a:cubicBezTo>
                  <a:pt x="74" y="30"/>
                  <a:pt x="73" y="31"/>
                  <a:pt x="72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1" y="31"/>
                  <a:pt x="70" y="31"/>
                  <a:pt x="70" y="30"/>
                </a:cubicBezTo>
                <a:cubicBezTo>
                  <a:pt x="67" y="15"/>
                  <a:pt x="54" y="4"/>
                  <a:pt x="39" y="4"/>
                </a:cubicBezTo>
                <a:cubicBezTo>
                  <a:pt x="25" y="4"/>
                  <a:pt x="13" y="14"/>
                  <a:pt x="9" y="26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8" y="24"/>
                </a:cubicBezTo>
                <a:cubicBezTo>
                  <a:pt x="18" y="25"/>
                  <a:pt x="18" y="26"/>
                  <a:pt x="17" y="26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1"/>
                  <a:pt x="7" y="31"/>
                  <a:pt x="6" y="31"/>
                </a:cubicBezTo>
                <a:cubicBezTo>
                  <a:pt x="5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lose/>
                <a:moveTo>
                  <a:pt x="78" y="52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61" y="46"/>
                  <a:pt x="61" y="46"/>
                  <a:pt x="61" y="46"/>
                </a:cubicBezTo>
                <a:cubicBezTo>
                  <a:pt x="60" y="46"/>
                  <a:pt x="59" y="47"/>
                  <a:pt x="60" y="48"/>
                </a:cubicBezTo>
                <a:cubicBezTo>
                  <a:pt x="60" y="49"/>
                  <a:pt x="61" y="50"/>
                  <a:pt x="62" y="49"/>
                </a:cubicBezTo>
                <a:cubicBezTo>
                  <a:pt x="69" y="46"/>
                  <a:pt x="69" y="46"/>
                  <a:pt x="69" y="46"/>
                </a:cubicBezTo>
                <a:cubicBezTo>
                  <a:pt x="64" y="59"/>
                  <a:pt x="53" y="68"/>
                  <a:pt x="39" y="68"/>
                </a:cubicBezTo>
                <a:cubicBezTo>
                  <a:pt x="24" y="68"/>
                  <a:pt x="11" y="57"/>
                  <a:pt x="8" y="42"/>
                </a:cubicBezTo>
                <a:cubicBezTo>
                  <a:pt x="8" y="41"/>
                  <a:pt x="7" y="41"/>
                  <a:pt x="6" y="41"/>
                </a:cubicBezTo>
                <a:cubicBezTo>
                  <a:pt x="5" y="41"/>
                  <a:pt x="4" y="42"/>
                  <a:pt x="4" y="43"/>
                </a:cubicBezTo>
                <a:cubicBezTo>
                  <a:pt x="7" y="60"/>
                  <a:pt x="22" y="72"/>
                  <a:pt x="39" y="72"/>
                </a:cubicBezTo>
                <a:cubicBezTo>
                  <a:pt x="54" y="72"/>
                  <a:pt x="67" y="62"/>
                  <a:pt x="72" y="49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5"/>
                  <a:pt x="76" y="55"/>
                  <a:pt x="76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78" y="54"/>
                  <a:pt x="79" y="53"/>
                  <a:pt x="78" y="52"/>
                </a:cubicBezTo>
                <a:close/>
                <a:moveTo>
                  <a:pt x="56" y="36"/>
                </a:moveTo>
                <a:cubicBezTo>
                  <a:pt x="56" y="37"/>
                  <a:pt x="56" y="38"/>
                  <a:pt x="5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9" y="39"/>
                  <a:pt x="59" y="39"/>
                  <a:pt x="59" y="40"/>
                </a:cubicBezTo>
                <a:cubicBezTo>
                  <a:pt x="58" y="41"/>
                  <a:pt x="58" y="43"/>
                  <a:pt x="57" y="45"/>
                </a:cubicBezTo>
                <a:cubicBezTo>
                  <a:pt x="57" y="45"/>
                  <a:pt x="56" y="45"/>
                  <a:pt x="56" y="45"/>
                </a:cubicBezTo>
                <a:cubicBezTo>
                  <a:pt x="56" y="46"/>
                  <a:pt x="55" y="46"/>
                  <a:pt x="55" y="45"/>
                </a:cubicBezTo>
                <a:cubicBezTo>
                  <a:pt x="54" y="45"/>
                  <a:pt x="53" y="45"/>
                  <a:pt x="52" y="46"/>
                </a:cubicBezTo>
                <a:cubicBezTo>
                  <a:pt x="52" y="47"/>
                  <a:pt x="52" y="48"/>
                  <a:pt x="53" y="48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50"/>
                  <a:pt x="53" y="50"/>
                  <a:pt x="53" y="50"/>
                </a:cubicBezTo>
                <a:cubicBezTo>
                  <a:pt x="51" y="52"/>
                  <a:pt x="50" y="53"/>
                  <a:pt x="48" y="54"/>
                </a:cubicBezTo>
                <a:cubicBezTo>
                  <a:pt x="48" y="54"/>
                  <a:pt x="48" y="54"/>
                  <a:pt x="47" y="54"/>
                </a:cubicBezTo>
                <a:cubicBezTo>
                  <a:pt x="47" y="54"/>
                  <a:pt x="46" y="53"/>
                  <a:pt x="46" y="53"/>
                </a:cubicBezTo>
                <a:cubicBezTo>
                  <a:pt x="46" y="52"/>
                  <a:pt x="45" y="52"/>
                  <a:pt x="44" y="52"/>
                </a:cubicBezTo>
                <a:cubicBezTo>
                  <a:pt x="43" y="52"/>
                  <a:pt x="43" y="53"/>
                  <a:pt x="43" y="54"/>
                </a:cubicBezTo>
                <a:cubicBezTo>
                  <a:pt x="43" y="54"/>
                  <a:pt x="43" y="55"/>
                  <a:pt x="43" y="55"/>
                </a:cubicBezTo>
                <a:cubicBezTo>
                  <a:pt x="42" y="55"/>
                  <a:pt x="42" y="56"/>
                  <a:pt x="42" y="56"/>
                </a:cubicBezTo>
                <a:cubicBezTo>
                  <a:pt x="41" y="56"/>
                  <a:pt x="40" y="56"/>
                  <a:pt x="39" y="56"/>
                </a:cubicBezTo>
                <a:cubicBezTo>
                  <a:pt x="38" y="56"/>
                  <a:pt x="37" y="56"/>
                  <a:pt x="36" y="56"/>
                </a:cubicBezTo>
                <a:cubicBezTo>
                  <a:pt x="36" y="56"/>
                  <a:pt x="35" y="55"/>
                  <a:pt x="35" y="55"/>
                </a:cubicBezTo>
                <a:cubicBezTo>
                  <a:pt x="35" y="55"/>
                  <a:pt x="35" y="54"/>
                  <a:pt x="35" y="54"/>
                </a:cubicBezTo>
                <a:cubicBezTo>
                  <a:pt x="35" y="53"/>
                  <a:pt x="35" y="52"/>
                  <a:pt x="34" y="52"/>
                </a:cubicBezTo>
                <a:cubicBezTo>
                  <a:pt x="33" y="52"/>
                  <a:pt x="32" y="52"/>
                  <a:pt x="32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3"/>
                  <a:pt x="27" y="52"/>
                  <a:pt x="25" y="50"/>
                </a:cubicBezTo>
                <a:cubicBezTo>
                  <a:pt x="25" y="50"/>
                  <a:pt x="25" y="50"/>
                  <a:pt x="25" y="49"/>
                </a:cubicBezTo>
                <a:cubicBezTo>
                  <a:pt x="25" y="49"/>
                  <a:pt x="25" y="49"/>
                  <a:pt x="25" y="48"/>
                </a:cubicBezTo>
                <a:cubicBezTo>
                  <a:pt x="26" y="48"/>
                  <a:pt x="26" y="47"/>
                  <a:pt x="26" y="46"/>
                </a:cubicBezTo>
                <a:cubicBezTo>
                  <a:pt x="25" y="45"/>
                  <a:pt x="24" y="45"/>
                  <a:pt x="23" y="45"/>
                </a:cubicBezTo>
                <a:cubicBezTo>
                  <a:pt x="23" y="46"/>
                  <a:pt x="22" y="46"/>
                  <a:pt x="22" y="45"/>
                </a:cubicBezTo>
                <a:cubicBezTo>
                  <a:pt x="22" y="45"/>
                  <a:pt x="21" y="45"/>
                  <a:pt x="21" y="45"/>
                </a:cubicBezTo>
                <a:cubicBezTo>
                  <a:pt x="20" y="43"/>
                  <a:pt x="20" y="41"/>
                  <a:pt x="19" y="40"/>
                </a:cubicBezTo>
                <a:cubicBezTo>
                  <a:pt x="19" y="39"/>
                  <a:pt x="19" y="39"/>
                  <a:pt x="20" y="38"/>
                </a:cubicBezTo>
                <a:cubicBezTo>
                  <a:pt x="20" y="38"/>
                  <a:pt x="20" y="38"/>
                  <a:pt x="21" y="38"/>
                </a:cubicBezTo>
                <a:cubicBezTo>
                  <a:pt x="22" y="38"/>
                  <a:pt x="22" y="37"/>
                  <a:pt x="22" y="36"/>
                </a:cubicBezTo>
                <a:cubicBezTo>
                  <a:pt x="22" y="35"/>
                  <a:pt x="22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3"/>
                  <a:pt x="19" y="33"/>
                  <a:pt x="19" y="32"/>
                </a:cubicBezTo>
                <a:cubicBezTo>
                  <a:pt x="20" y="31"/>
                  <a:pt x="20" y="29"/>
                  <a:pt x="21" y="27"/>
                </a:cubicBezTo>
                <a:cubicBezTo>
                  <a:pt x="21" y="27"/>
                  <a:pt x="22" y="27"/>
                  <a:pt x="22" y="27"/>
                </a:cubicBezTo>
                <a:cubicBezTo>
                  <a:pt x="22" y="27"/>
                  <a:pt x="23" y="27"/>
                  <a:pt x="23" y="27"/>
                </a:cubicBezTo>
                <a:cubicBezTo>
                  <a:pt x="24" y="27"/>
                  <a:pt x="25" y="27"/>
                  <a:pt x="26" y="26"/>
                </a:cubicBezTo>
                <a:cubicBezTo>
                  <a:pt x="26" y="26"/>
                  <a:pt x="26" y="25"/>
                  <a:pt x="25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0" y="18"/>
                  <a:pt x="30" y="18"/>
                  <a:pt x="31" y="18"/>
                </a:cubicBezTo>
                <a:cubicBezTo>
                  <a:pt x="31" y="19"/>
                  <a:pt x="31" y="19"/>
                  <a:pt x="32" y="19"/>
                </a:cubicBezTo>
                <a:cubicBezTo>
                  <a:pt x="32" y="20"/>
                  <a:pt x="33" y="21"/>
                  <a:pt x="34" y="20"/>
                </a:cubicBezTo>
                <a:cubicBezTo>
                  <a:pt x="35" y="20"/>
                  <a:pt x="35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6" y="16"/>
                  <a:pt x="36" y="16"/>
                </a:cubicBezTo>
                <a:cubicBezTo>
                  <a:pt x="38" y="16"/>
                  <a:pt x="40" y="16"/>
                  <a:pt x="42" y="16"/>
                </a:cubicBezTo>
                <a:cubicBezTo>
                  <a:pt x="42" y="16"/>
                  <a:pt x="42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cubicBezTo>
                  <a:pt x="43" y="19"/>
                  <a:pt x="43" y="20"/>
                  <a:pt x="44" y="20"/>
                </a:cubicBezTo>
                <a:cubicBezTo>
                  <a:pt x="45" y="21"/>
                  <a:pt x="46" y="20"/>
                  <a:pt x="46" y="19"/>
                </a:cubicBezTo>
                <a:cubicBezTo>
                  <a:pt x="46" y="19"/>
                  <a:pt x="47" y="19"/>
                  <a:pt x="47" y="18"/>
                </a:cubicBezTo>
                <a:cubicBezTo>
                  <a:pt x="48" y="18"/>
                  <a:pt x="48" y="18"/>
                  <a:pt x="48" y="19"/>
                </a:cubicBezTo>
                <a:cubicBezTo>
                  <a:pt x="50" y="19"/>
                  <a:pt x="51" y="20"/>
                  <a:pt x="53" y="22"/>
                </a:cubicBezTo>
                <a:cubicBezTo>
                  <a:pt x="53" y="22"/>
                  <a:pt x="53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2" y="25"/>
                  <a:pt x="52" y="26"/>
                  <a:pt x="52" y="26"/>
                </a:cubicBezTo>
                <a:cubicBezTo>
                  <a:pt x="53" y="27"/>
                  <a:pt x="54" y="27"/>
                  <a:pt x="55" y="27"/>
                </a:cubicBezTo>
                <a:cubicBezTo>
                  <a:pt x="55" y="27"/>
                  <a:pt x="56" y="27"/>
                  <a:pt x="56" y="27"/>
                </a:cubicBezTo>
                <a:cubicBezTo>
                  <a:pt x="56" y="27"/>
                  <a:pt x="57" y="27"/>
                  <a:pt x="57" y="27"/>
                </a:cubicBezTo>
                <a:cubicBezTo>
                  <a:pt x="58" y="29"/>
                  <a:pt x="58" y="31"/>
                  <a:pt x="59" y="32"/>
                </a:cubicBezTo>
                <a:cubicBezTo>
                  <a:pt x="59" y="33"/>
                  <a:pt x="59" y="33"/>
                  <a:pt x="58" y="34"/>
                </a:cubicBezTo>
                <a:cubicBezTo>
                  <a:pt x="58" y="34"/>
                  <a:pt x="58" y="34"/>
                  <a:pt x="57" y="34"/>
                </a:cubicBezTo>
                <a:cubicBezTo>
                  <a:pt x="56" y="34"/>
                  <a:pt x="56" y="35"/>
                  <a:pt x="56" y="36"/>
                </a:cubicBezTo>
                <a:close/>
                <a:moveTo>
                  <a:pt x="53" y="36"/>
                </a:moveTo>
                <a:cubicBezTo>
                  <a:pt x="53" y="34"/>
                  <a:pt x="54" y="32"/>
                  <a:pt x="55" y="32"/>
                </a:cubicBezTo>
                <a:cubicBezTo>
                  <a:pt x="55" y="31"/>
                  <a:pt x="55" y="31"/>
                  <a:pt x="55" y="30"/>
                </a:cubicBezTo>
                <a:cubicBezTo>
                  <a:pt x="53" y="30"/>
                  <a:pt x="51" y="30"/>
                  <a:pt x="50" y="28"/>
                </a:cubicBezTo>
                <a:cubicBezTo>
                  <a:pt x="49" y="27"/>
                  <a:pt x="49" y="25"/>
                  <a:pt x="50" y="23"/>
                </a:cubicBezTo>
                <a:cubicBezTo>
                  <a:pt x="49" y="23"/>
                  <a:pt x="49" y="22"/>
                  <a:pt x="48" y="22"/>
                </a:cubicBezTo>
                <a:cubicBezTo>
                  <a:pt x="47" y="23"/>
                  <a:pt x="45" y="24"/>
                  <a:pt x="43" y="23"/>
                </a:cubicBezTo>
                <a:cubicBezTo>
                  <a:pt x="41" y="23"/>
                  <a:pt x="40" y="21"/>
                  <a:pt x="40" y="19"/>
                </a:cubicBezTo>
                <a:cubicBezTo>
                  <a:pt x="39" y="19"/>
                  <a:pt x="39" y="19"/>
                  <a:pt x="38" y="19"/>
                </a:cubicBezTo>
                <a:cubicBezTo>
                  <a:pt x="38" y="21"/>
                  <a:pt x="37" y="23"/>
                  <a:pt x="35" y="23"/>
                </a:cubicBezTo>
                <a:cubicBezTo>
                  <a:pt x="34" y="23"/>
                  <a:pt x="34" y="23"/>
                  <a:pt x="33" y="23"/>
                </a:cubicBezTo>
                <a:cubicBezTo>
                  <a:pt x="32" y="23"/>
                  <a:pt x="31" y="23"/>
                  <a:pt x="30" y="22"/>
                </a:cubicBezTo>
                <a:cubicBezTo>
                  <a:pt x="29" y="22"/>
                  <a:pt x="29" y="23"/>
                  <a:pt x="28" y="23"/>
                </a:cubicBezTo>
                <a:cubicBezTo>
                  <a:pt x="29" y="25"/>
                  <a:pt x="29" y="27"/>
                  <a:pt x="28" y="28"/>
                </a:cubicBezTo>
                <a:cubicBezTo>
                  <a:pt x="27" y="30"/>
                  <a:pt x="25" y="30"/>
                  <a:pt x="23" y="30"/>
                </a:cubicBezTo>
                <a:cubicBezTo>
                  <a:pt x="23" y="31"/>
                  <a:pt x="23" y="31"/>
                  <a:pt x="23" y="32"/>
                </a:cubicBezTo>
                <a:cubicBezTo>
                  <a:pt x="24" y="32"/>
                  <a:pt x="25" y="34"/>
                  <a:pt x="25" y="36"/>
                </a:cubicBezTo>
                <a:cubicBezTo>
                  <a:pt x="25" y="38"/>
                  <a:pt x="24" y="40"/>
                  <a:pt x="23" y="40"/>
                </a:cubicBezTo>
                <a:cubicBezTo>
                  <a:pt x="23" y="41"/>
                  <a:pt x="23" y="42"/>
                  <a:pt x="23" y="42"/>
                </a:cubicBezTo>
                <a:cubicBezTo>
                  <a:pt x="25" y="42"/>
                  <a:pt x="27" y="43"/>
                  <a:pt x="28" y="44"/>
                </a:cubicBezTo>
                <a:cubicBezTo>
                  <a:pt x="29" y="46"/>
                  <a:pt x="29" y="48"/>
                  <a:pt x="28" y="49"/>
                </a:cubicBezTo>
                <a:cubicBezTo>
                  <a:pt x="29" y="50"/>
                  <a:pt x="29" y="50"/>
                  <a:pt x="30" y="50"/>
                </a:cubicBezTo>
                <a:cubicBezTo>
                  <a:pt x="31" y="49"/>
                  <a:pt x="33" y="48"/>
                  <a:pt x="35" y="49"/>
                </a:cubicBezTo>
                <a:cubicBezTo>
                  <a:pt x="37" y="50"/>
                  <a:pt x="38" y="51"/>
                  <a:pt x="38" y="53"/>
                </a:cubicBezTo>
                <a:cubicBezTo>
                  <a:pt x="39" y="53"/>
                  <a:pt x="39" y="53"/>
                  <a:pt x="40" y="53"/>
                </a:cubicBezTo>
                <a:cubicBezTo>
                  <a:pt x="40" y="51"/>
                  <a:pt x="41" y="50"/>
                  <a:pt x="43" y="49"/>
                </a:cubicBezTo>
                <a:cubicBezTo>
                  <a:pt x="45" y="48"/>
                  <a:pt x="47" y="49"/>
                  <a:pt x="48" y="50"/>
                </a:cubicBezTo>
                <a:cubicBezTo>
                  <a:pt x="49" y="50"/>
                  <a:pt x="49" y="50"/>
                  <a:pt x="50" y="49"/>
                </a:cubicBezTo>
                <a:cubicBezTo>
                  <a:pt x="49" y="48"/>
                  <a:pt x="49" y="46"/>
                  <a:pt x="50" y="44"/>
                </a:cubicBezTo>
                <a:cubicBezTo>
                  <a:pt x="51" y="43"/>
                  <a:pt x="53" y="42"/>
                  <a:pt x="55" y="42"/>
                </a:cubicBezTo>
                <a:cubicBezTo>
                  <a:pt x="55" y="42"/>
                  <a:pt x="55" y="41"/>
                  <a:pt x="55" y="40"/>
                </a:cubicBezTo>
                <a:cubicBezTo>
                  <a:pt x="54" y="40"/>
                  <a:pt x="53" y="38"/>
                  <a:pt x="53" y="36"/>
                </a:cubicBezTo>
                <a:close/>
                <a:moveTo>
                  <a:pt x="49" y="36"/>
                </a:moveTo>
                <a:cubicBezTo>
                  <a:pt x="49" y="42"/>
                  <a:pt x="45" y="47"/>
                  <a:pt x="39" y="47"/>
                </a:cubicBezTo>
                <a:cubicBezTo>
                  <a:pt x="33" y="47"/>
                  <a:pt x="29" y="42"/>
                  <a:pt x="29" y="36"/>
                </a:cubicBezTo>
                <a:cubicBezTo>
                  <a:pt x="29" y="31"/>
                  <a:pt x="33" y="26"/>
                  <a:pt x="39" y="26"/>
                </a:cubicBezTo>
                <a:cubicBezTo>
                  <a:pt x="45" y="26"/>
                  <a:pt x="49" y="31"/>
                  <a:pt x="49" y="36"/>
                </a:cubicBezTo>
                <a:close/>
                <a:moveTo>
                  <a:pt x="47" y="36"/>
                </a:moveTo>
                <a:cubicBezTo>
                  <a:pt x="47" y="32"/>
                  <a:pt x="43" y="28"/>
                  <a:pt x="39" y="28"/>
                </a:cubicBezTo>
                <a:cubicBezTo>
                  <a:pt x="34" y="28"/>
                  <a:pt x="31" y="32"/>
                  <a:pt x="31" y="36"/>
                </a:cubicBezTo>
                <a:cubicBezTo>
                  <a:pt x="31" y="41"/>
                  <a:pt x="34" y="45"/>
                  <a:pt x="39" y="45"/>
                </a:cubicBezTo>
                <a:cubicBezTo>
                  <a:pt x="43" y="45"/>
                  <a:pt x="47" y="41"/>
                  <a:pt x="47" y="36"/>
                </a:cubicBezTo>
                <a:close/>
                <a:moveTo>
                  <a:pt x="39" y="32"/>
                </a:moveTo>
                <a:cubicBezTo>
                  <a:pt x="37" y="32"/>
                  <a:pt x="35" y="34"/>
                  <a:pt x="35" y="36"/>
                </a:cubicBezTo>
                <a:cubicBezTo>
                  <a:pt x="35" y="39"/>
                  <a:pt x="37" y="41"/>
                  <a:pt x="39" y="41"/>
                </a:cubicBezTo>
                <a:cubicBezTo>
                  <a:pt x="41" y="41"/>
                  <a:pt x="43" y="39"/>
                  <a:pt x="43" y="36"/>
                </a:cubicBezTo>
                <a:cubicBezTo>
                  <a:pt x="43" y="34"/>
                  <a:pt x="41" y="32"/>
                  <a:pt x="3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238"/>
          <p:cNvSpPr>
            <a:spLocks noEditPoints="1"/>
          </p:cNvSpPr>
          <p:nvPr/>
        </p:nvSpPr>
        <p:spPr bwMode="auto">
          <a:xfrm>
            <a:off x="9796077" y="2484352"/>
            <a:ext cx="575316" cy="42121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Freeform 165"/>
          <p:cNvSpPr>
            <a:spLocks noEditPoints="1"/>
          </p:cNvSpPr>
          <p:nvPr/>
        </p:nvSpPr>
        <p:spPr bwMode="auto">
          <a:xfrm>
            <a:off x="3475176" y="2455849"/>
            <a:ext cx="456358" cy="478221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Freeform 96"/>
          <p:cNvSpPr>
            <a:spLocks noEditPoints="1"/>
          </p:cNvSpPr>
          <p:nvPr/>
        </p:nvSpPr>
        <p:spPr bwMode="auto">
          <a:xfrm>
            <a:off x="5073021" y="2447254"/>
            <a:ext cx="445591" cy="495410"/>
          </a:xfrm>
          <a:custGeom>
            <a:avLst/>
            <a:gdLst>
              <a:gd name="T0" fmla="*/ 46 w 68"/>
              <a:gd name="T1" fmla="*/ 26 h 73"/>
              <a:gd name="T2" fmla="*/ 63 w 68"/>
              <a:gd name="T3" fmla="*/ 29 h 73"/>
              <a:gd name="T4" fmla="*/ 65 w 68"/>
              <a:gd name="T5" fmla="*/ 34 h 73"/>
              <a:gd name="T6" fmla="*/ 34 w 68"/>
              <a:gd name="T7" fmla="*/ 36 h 73"/>
              <a:gd name="T8" fmla="*/ 35 w 68"/>
              <a:gd name="T9" fmla="*/ 36 h 73"/>
              <a:gd name="T10" fmla="*/ 35 w 68"/>
              <a:gd name="T11" fmla="*/ 36 h 73"/>
              <a:gd name="T12" fmla="*/ 38 w 68"/>
              <a:gd name="T13" fmla="*/ 35 h 73"/>
              <a:gd name="T14" fmla="*/ 63 w 68"/>
              <a:gd name="T15" fmla="*/ 9 h 73"/>
              <a:gd name="T16" fmla="*/ 63 w 68"/>
              <a:gd name="T17" fmla="*/ 2 h 73"/>
              <a:gd name="T18" fmla="*/ 32 w 68"/>
              <a:gd name="T19" fmla="*/ 27 h 73"/>
              <a:gd name="T20" fmla="*/ 12 w 68"/>
              <a:gd name="T21" fmla="*/ 2 h 73"/>
              <a:gd name="T22" fmla="*/ 3 w 68"/>
              <a:gd name="T23" fmla="*/ 5 h 73"/>
              <a:gd name="T24" fmla="*/ 30 w 68"/>
              <a:gd name="T25" fmla="*/ 35 h 73"/>
              <a:gd name="T26" fmla="*/ 30 w 68"/>
              <a:gd name="T27" fmla="*/ 35 h 73"/>
              <a:gd name="T28" fmla="*/ 33 w 68"/>
              <a:gd name="T29" fmla="*/ 36 h 73"/>
              <a:gd name="T30" fmla="*/ 3 w 68"/>
              <a:gd name="T31" fmla="*/ 34 h 73"/>
              <a:gd name="T32" fmla="*/ 5 w 68"/>
              <a:gd name="T33" fmla="*/ 29 h 73"/>
              <a:gd name="T34" fmla="*/ 22 w 68"/>
              <a:gd name="T35" fmla="*/ 26 h 73"/>
              <a:gd name="T36" fmla="*/ 0 w 68"/>
              <a:gd name="T37" fmla="*/ 32 h 73"/>
              <a:gd name="T38" fmla="*/ 4 w 68"/>
              <a:gd name="T39" fmla="*/ 39 h 73"/>
              <a:gd name="T40" fmla="*/ 8 w 68"/>
              <a:gd name="T41" fmla="*/ 73 h 73"/>
              <a:gd name="T42" fmla="*/ 61 w 68"/>
              <a:gd name="T43" fmla="*/ 72 h 73"/>
              <a:gd name="T44" fmla="*/ 68 w 68"/>
              <a:gd name="T45" fmla="*/ 34 h 73"/>
              <a:gd name="T46" fmla="*/ 63 w 68"/>
              <a:gd name="T47" fmla="*/ 26 h 73"/>
              <a:gd name="T48" fmla="*/ 36 w 68"/>
              <a:gd name="T49" fmla="*/ 35 h 73"/>
              <a:gd name="T50" fmla="*/ 29 w 68"/>
              <a:gd name="T51" fmla="*/ 32 h 73"/>
              <a:gd name="T52" fmla="*/ 29 w 68"/>
              <a:gd name="T53" fmla="*/ 32 h 73"/>
              <a:gd name="T54" fmla="*/ 29 w 68"/>
              <a:gd name="T55" fmla="*/ 30 h 73"/>
              <a:gd name="T56" fmla="*/ 6 w 68"/>
              <a:gd name="T57" fmla="*/ 5 h 73"/>
              <a:gd name="T58" fmla="*/ 8 w 68"/>
              <a:gd name="T59" fmla="*/ 3 h 73"/>
              <a:gd name="T60" fmla="*/ 32 w 68"/>
              <a:gd name="T61" fmla="*/ 27 h 73"/>
              <a:gd name="T62" fmla="*/ 29 w 68"/>
              <a:gd name="T63" fmla="*/ 30 h 73"/>
              <a:gd name="T64" fmla="*/ 33 w 68"/>
              <a:gd name="T65" fmla="*/ 30 h 73"/>
              <a:gd name="T66" fmla="*/ 60 w 68"/>
              <a:gd name="T67" fmla="*/ 3 h 73"/>
              <a:gd name="T68" fmla="*/ 62 w 68"/>
              <a:gd name="T69" fmla="*/ 5 h 73"/>
              <a:gd name="T70" fmla="*/ 36 w 68"/>
              <a:gd name="T71" fmla="*/ 32 h 73"/>
              <a:gd name="T72" fmla="*/ 32 w 68"/>
              <a:gd name="T73" fmla="*/ 33 h 73"/>
              <a:gd name="T74" fmla="*/ 58 w 68"/>
              <a:gd name="T75" fmla="*/ 70 h 73"/>
              <a:gd name="T76" fmla="*/ 7 w 68"/>
              <a:gd name="T77" fmla="*/ 39 h 73"/>
              <a:gd name="T78" fmla="*/ 58 w 68"/>
              <a:gd name="T79" fmla="*/ 70 h 73"/>
              <a:gd name="T80" fmla="*/ 32 w 68"/>
              <a:gd name="T81" fmla="*/ 31 h 73"/>
              <a:gd name="T82" fmla="*/ 36 w 68"/>
              <a:gd name="T83" fmla="*/ 31 h 73"/>
              <a:gd name="T84" fmla="*/ 17 w 68"/>
              <a:gd name="T85" fmla="*/ 66 h 73"/>
              <a:gd name="T86" fmla="*/ 18 w 68"/>
              <a:gd name="T87" fmla="*/ 40 h 73"/>
              <a:gd name="T88" fmla="*/ 19 w 68"/>
              <a:gd name="T89" fmla="*/ 66 h 73"/>
              <a:gd name="T90" fmla="*/ 17 w 68"/>
              <a:gd name="T91" fmla="*/ 66 h 73"/>
              <a:gd name="T92" fmla="*/ 25 w 68"/>
              <a:gd name="T93" fmla="*/ 41 h 73"/>
              <a:gd name="T94" fmla="*/ 27 w 68"/>
              <a:gd name="T95" fmla="*/ 41 h 73"/>
              <a:gd name="T96" fmla="*/ 26 w 68"/>
              <a:gd name="T97" fmla="*/ 67 h 73"/>
              <a:gd name="T98" fmla="*/ 34 w 68"/>
              <a:gd name="T99" fmla="*/ 66 h 73"/>
              <a:gd name="T100" fmla="*/ 35 w 68"/>
              <a:gd name="T101" fmla="*/ 40 h 73"/>
              <a:gd name="T102" fmla="*/ 36 w 68"/>
              <a:gd name="T103" fmla="*/ 66 h 73"/>
              <a:gd name="T104" fmla="*/ 34 w 68"/>
              <a:gd name="T105" fmla="*/ 66 h 73"/>
              <a:gd name="T106" fmla="*/ 42 w 68"/>
              <a:gd name="T107" fmla="*/ 41 h 73"/>
              <a:gd name="T108" fmla="*/ 44 w 68"/>
              <a:gd name="T109" fmla="*/ 41 h 73"/>
              <a:gd name="T110" fmla="*/ 43 w 68"/>
              <a:gd name="T111" fmla="*/ 67 h 73"/>
              <a:gd name="T112" fmla="*/ 50 w 68"/>
              <a:gd name="T113" fmla="*/ 66 h 73"/>
              <a:gd name="T114" fmla="*/ 51 w 68"/>
              <a:gd name="T115" fmla="*/ 40 h 73"/>
              <a:gd name="T116" fmla="*/ 52 w 68"/>
              <a:gd name="T117" fmla="*/ 66 h 73"/>
              <a:gd name="T118" fmla="*/ 50 w 68"/>
              <a:gd name="T119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73">
                <a:moveTo>
                  <a:pt x="63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3" y="29"/>
                  <a:pt x="43" y="29"/>
                  <a:pt x="4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5" y="30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5"/>
                  <a:pt x="64" y="36"/>
                  <a:pt x="63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63" y="9"/>
                  <a:pt x="63" y="9"/>
                  <a:pt x="63" y="9"/>
                </a:cubicBezTo>
                <a:cubicBezTo>
                  <a:pt x="64" y="8"/>
                  <a:pt x="65" y="7"/>
                  <a:pt x="65" y="5"/>
                </a:cubicBezTo>
                <a:cubicBezTo>
                  <a:pt x="65" y="4"/>
                  <a:pt x="64" y="3"/>
                  <a:pt x="63" y="2"/>
                </a:cubicBezTo>
                <a:cubicBezTo>
                  <a:pt x="62" y="0"/>
                  <a:pt x="58" y="0"/>
                  <a:pt x="56" y="2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4"/>
                  <a:pt x="34" y="24"/>
                  <a:pt x="34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6" y="0"/>
                  <a:pt x="4" y="2"/>
                </a:cubicBezTo>
                <a:cubicBezTo>
                  <a:pt x="3" y="3"/>
                  <a:pt x="3" y="4"/>
                  <a:pt x="3" y="5"/>
                </a:cubicBezTo>
                <a:cubicBezTo>
                  <a:pt x="3" y="7"/>
                  <a:pt x="4" y="8"/>
                  <a:pt x="5" y="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1" y="36"/>
                  <a:pt x="32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3" y="35"/>
                  <a:pt x="3" y="3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0"/>
                  <a:pt x="4" y="29"/>
                  <a:pt x="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2" y="26"/>
                  <a:pt x="22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8"/>
                  <a:pt x="4" y="3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3"/>
                  <a:pt x="8" y="73"/>
                  <a:pt x="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3"/>
                  <a:pt x="61" y="73"/>
                  <a:pt x="61" y="72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8" y="36"/>
                  <a:pt x="68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28"/>
                  <a:pt x="66" y="26"/>
                  <a:pt x="63" y="26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5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29" y="32"/>
                </a:moveTo>
                <a:cubicBezTo>
                  <a:pt x="29" y="32"/>
                  <a:pt x="29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7" y="4"/>
                  <a:pt x="7" y="3"/>
                  <a:pt x="8" y="3"/>
                </a:cubicBezTo>
                <a:cubicBezTo>
                  <a:pt x="8" y="3"/>
                  <a:pt x="9" y="4"/>
                  <a:pt x="10" y="4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8"/>
                  <a:pt x="30" y="29"/>
                  <a:pt x="29" y="30"/>
                </a:cubicBezTo>
                <a:close/>
                <a:moveTo>
                  <a:pt x="32" y="32"/>
                </a:moveTo>
                <a:cubicBezTo>
                  <a:pt x="32" y="31"/>
                  <a:pt x="32" y="30"/>
                  <a:pt x="33" y="30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59" y="3"/>
                  <a:pt x="60" y="3"/>
                </a:cubicBezTo>
                <a:cubicBezTo>
                  <a:pt x="60" y="3"/>
                  <a:pt x="61" y="4"/>
                  <a:pt x="61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6"/>
                  <a:pt x="61" y="7"/>
                  <a:pt x="61" y="7"/>
                </a:cubicBezTo>
                <a:cubicBezTo>
                  <a:pt x="36" y="32"/>
                  <a:pt x="36" y="32"/>
                  <a:pt x="36" y="32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3"/>
                  <a:pt x="33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58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7" y="39"/>
                  <a:pt x="7" y="39"/>
                  <a:pt x="7" y="39"/>
                </a:cubicBezTo>
                <a:cubicBezTo>
                  <a:pt x="61" y="39"/>
                  <a:pt x="61" y="39"/>
                  <a:pt x="61" y="39"/>
                </a:cubicBezTo>
                <a:lnTo>
                  <a:pt x="58" y="70"/>
                </a:lnTo>
                <a:close/>
                <a:moveTo>
                  <a:pt x="34" y="33"/>
                </a:moveTo>
                <a:cubicBezTo>
                  <a:pt x="33" y="33"/>
                  <a:pt x="32" y="32"/>
                  <a:pt x="32" y="31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2"/>
                  <a:pt x="35" y="33"/>
                  <a:pt x="34" y="33"/>
                </a:cubicBezTo>
                <a:close/>
                <a:moveTo>
                  <a:pt x="17" y="66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0"/>
                  <a:pt x="18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7"/>
                  <a:pt x="18" y="67"/>
                </a:cubicBezTo>
                <a:cubicBezTo>
                  <a:pt x="17" y="67"/>
                  <a:pt x="17" y="66"/>
                  <a:pt x="17" y="66"/>
                </a:cubicBezTo>
                <a:close/>
                <a:moveTo>
                  <a:pt x="25" y="66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0"/>
                  <a:pt x="26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27" y="67"/>
                  <a:pt x="26" y="67"/>
                </a:cubicBezTo>
                <a:cubicBezTo>
                  <a:pt x="26" y="67"/>
                  <a:pt x="25" y="66"/>
                  <a:pt x="25" y="66"/>
                </a:cubicBezTo>
                <a:close/>
                <a:moveTo>
                  <a:pt x="34" y="66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0"/>
                  <a:pt x="35" y="40"/>
                </a:cubicBezTo>
                <a:cubicBezTo>
                  <a:pt x="35" y="40"/>
                  <a:pt x="36" y="41"/>
                  <a:pt x="36" y="41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5" y="67"/>
                  <a:pt x="35" y="67"/>
                </a:cubicBezTo>
                <a:cubicBezTo>
                  <a:pt x="34" y="67"/>
                  <a:pt x="34" y="66"/>
                  <a:pt x="34" y="66"/>
                </a:cubicBezTo>
                <a:close/>
                <a:moveTo>
                  <a:pt x="42" y="66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0"/>
                  <a:pt x="43" y="40"/>
                </a:cubicBezTo>
                <a:cubicBezTo>
                  <a:pt x="43" y="40"/>
                  <a:pt x="44" y="41"/>
                  <a:pt x="44" y="41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6"/>
                  <a:pt x="43" y="67"/>
                  <a:pt x="43" y="67"/>
                </a:cubicBezTo>
                <a:cubicBezTo>
                  <a:pt x="42" y="67"/>
                  <a:pt x="42" y="66"/>
                  <a:pt x="42" y="66"/>
                </a:cubicBezTo>
                <a:close/>
                <a:moveTo>
                  <a:pt x="50" y="66"/>
                </a:move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0"/>
                  <a:pt x="51" y="40"/>
                </a:cubicBezTo>
                <a:cubicBezTo>
                  <a:pt x="52" y="40"/>
                  <a:pt x="52" y="41"/>
                  <a:pt x="52" y="41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7"/>
                  <a:pt x="51" y="67"/>
                </a:cubicBezTo>
                <a:cubicBezTo>
                  <a:pt x="50" y="67"/>
                  <a:pt x="50" y="66"/>
                  <a:pt x="50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29727" y="4660597"/>
            <a:ext cx="24513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仿抖音短视频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的实现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BC6E2C-F0DC-49BC-84B9-EB0E4B36CFF1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2">
            <a:extLst>
              <a:ext uri="{FF2B5EF4-FFF2-40B4-BE49-F238E27FC236}">
                <a16:creationId xmlns:a16="http://schemas.microsoft.com/office/drawing/2014/main" id="{13DE35BD-36AC-4AD8-8B50-319B04DA069F}"/>
              </a:ext>
            </a:extLst>
          </p:cNvPr>
          <p:cNvSpPr txBox="1"/>
          <p:nvPr/>
        </p:nvSpPr>
        <p:spPr>
          <a:xfrm>
            <a:off x="5218199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成员分工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矩形 1">
            <a:extLst>
              <a:ext uri="{FF2B5EF4-FFF2-40B4-BE49-F238E27FC236}">
                <a16:creationId xmlns:a16="http://schemas.microsoft.com/office/drawing/2014/main" id="{9EED7CE9-D3F0-46C8-836B-08293BD8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本次仿抖音短视频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开发由本人独立完成</a:t>
            </a:r>
          </a:p>
        </p:txBody>
      </p:sp>
    </p:spTree>
    <p:extLst>
      <p:ext uri="{BB962C8B-B14F-4D97-AF65-F5344CB8AC3E}">
        <p14:creationId xmlns:p14="http://schemas.microsoft.com/office/powerpoint/2010/main" val="1921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5" grpId="0" animBg="1"/>
          <p:bldP spid="37" grpId="0" animBg="1"/>
          <p:bldP spid="38" grpId="0" animBg="1"/>
          <p:bldP spid="40" grpId="0" animBg="1"/>
          <p:bldP spid="41" grpId="0" animBg="1"/>
          <p:bldP spid="46" grpId="0" animBg="1"/>
          <p:bldP spid="39" grpId="0"/>
          <p:bldP spid="45" grpId="0"/>
          <p:bldP spid="47" grpId="0"/>
          <p:bldP spid="55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5" grpId="0" animBg="1"/>
          <p:bldP spid="37" grpId="0" animBg="1"/>
          <p:bldP spid="38" grpId="0" animBg="1"/>
          <p:bldP spid="40" grpId="0" animBg="1"/>
          <p:bldP spid="41" grpId="0" animBg="1"/>
          <p:bldP spid="46" grpId="0" animBg="1"/>
          <p:bldP spid="39" grpId="0"/>
          <p:bldP spid="45" grpId="0"/>
          <p:bldP spid="47" grpId="0"/>
          <p:bldP spid="55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3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功能创新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本部分主要介绍开发的仿抖音短视频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中实现的功能创新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59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8A237E3B-FFD8-42F7-95C5-6CFADF8724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2" y="2206606"/>
            <a:ext cx="12192000" cy="2997854"/>
          </a:xfrm>
        </p:spPr>
      </p:pic>
      <p:sp>
        <p:nvSpPr>
          <p:cNvPr id="9" name="Rectangle 8"/>
          <p:cNvSpPr/>
          <p:nvPr/>
        </p:nvSpPr>
        <p:spPr>
          <a:xfrm>
            <a:off x="-452" y="2206606"/>
            <a:ext cx="12192000" cy="299785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971" y="34733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like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功能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780" y="3863043"/>
            <a:ext cx="2729092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用户在视频播放界面点击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like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图标，可以实现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对视频的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like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902" y="347333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录制视频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7078" y="3863043"/>
            <a:ext cx="272909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用户进入上传界面后，通过拍摄照片和录制视频，可以实现上传短视频的前期操作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4858" y="34733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用户信息的展示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10553" y="3863043"/>
            <a:ext cx="272909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用户进入个人信息界面后，可以查看本次的登陆用户信息以及开发者信息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63"/>
          <p:cNvSpPr>
            <a:spLocks noEditPoints="1"/>
          </p:cNvSpPr>
          <p:nvPr/>
        </p:nvSpPr>
        <p:spPr bwMode="auto">
          <a:xfrm>
            <a:off x="9203865" y="2724250"/>
            <a:ext cx="675078" cy="704750"/>
          </a:xfrm>
          <a:custGeom>
            <a:avLst/>
            <a:gdLst>
              <a:gd name="T0" fmla="*/ 3 w 77"/>
              <a:gd name="T1" fmla="*/ 30 h 77"/>
              <a:gd name="T2" fmla="*/ 30 w 77"/>
              <a:gd name="T3" fmla="*/ 5 h 77"/>
              <a:gd name="T4" fmla="*/ 7 w 77"/>
              <a:gd name="T5" fmla="*/ 31 h 77"/>
              <a:gd name="T6" fmla="*/ 71 w 77"/>
              <a:gd name="T7" fmla="*/ 31 h 77"/>
              <a:gd name="T8" fmla="*/ 74 w 77"/>
              <a:gd name="T9" fmla="*/ 30 h 77"/>
              <a:gd name="T10" fmla="*/ 47 w 77"/>
              <a:gd name="T11" fmla="*/ 5 h 77"/>
              <a:gd name="T12" fmla="*/ 71 w 77"/>
              <a:gd name="T13" fmla="*/ 31 h 77"/>
              <a:gd name="T14" fmla="*/ 72 w 77"/>
              <a:gd name="T15" fmla="*/ 43 h 77"/>
              <a:gd name="T16" fmla="*/ 61 w 77"/>
              <a:gd name="T17" fmla="*/ 40 h 77"/>
              <a:gd name="T18" fmla="*/ 55 w 77"/>
              <a:gd name="T19" fmla="*/ 61 h 77"/>
              <a:gd name="T20" fmla="*/ 40 w 77"/>
              <a:gd name="T21" fmla="*/ 68 h 77"/>
              <a:gd name="T22" fmla="*/ 39 w 77"/>
              <a:gd name="T23" fmla="*/ 77 h 77"/>
              <a:gd name="T24" fmla="*/ 38 w 77"/>
              <a:gd name="T25" fmla="*/ 68 h 77"/>
              <a:gd name="T26" fmla="*/ 22 w 77"/>
              <a:gd name="T27" fmla="*/ 61 h 77"/>
              <a:gd name="T28" fmla="*/ 16 w 77"/>
              <a:gd name="T29" fmla="*/ 40 h 77"/>
              <a:gd name="T30" fmla="*/ 5 w 77"/>
              <a:gd name="T31" fmla="*/ 43 h 77"/>
              <a:gd name="T32" fmla="*/ 5 w 77"/>
              <a:gd name="T33" fmla="*/ 34 h 77"/>
              <a:gd name="T34" fmla="*/ 16 w 77"/>
              <a:gd name="T35" fmla="*/ 38 h 77"/>
              <a:gd name="T36" fmla="*/ 22 w 77"/>
              <a:gd name="T37" fmla="*/ 16 h 77"/>
              <a:gd name="T38" fmla="*/ 38 w 77"/>
              <a:gd name="T39" fmla="*/ 9 h 77"/>
              <a:gd name="T40" fmla="*/ 39 w 77"/>
              <a:gd name="T41" fmla="*/ 0 h 77"/>
              <a:gd name="T42" fmla="*/ 40 w 77"/>
              <a:gd name="T43" fmla="*/ 9 h 77"/>
              <a:gd name="T44" fmla="*/ 55 w 77"/>
              <a:gd name="T45" fmla="*/ 16 h 77"/>
              <a:gd name="T46" fmla="*/ 61 w 77"/>
              <a:gd name="T47" fmla="*/ 38 h 77"/>
              <a:gd name="T48" fmla="*/ 72 w 77"/>
              <a:gd name="T49" fmla="*/ 34 h 77"/>
              <a:gd name="T50" fmla="*/ 39 w 77"/>
              <a:gd name="T51" fmla="*/ 8 h 77"/>
              <a:gd name="T52" fmla="*/ 39 w 77"/>
              <a:gd name="T53" fmla="*/ 2 h 77"/>
              <a:gd name="T54" fmla="*/ 39 w 77"/>
              <a:gd name="T55" fmla="*/ 8 h 77"/>
              <a:gd name="T56" fmla="*/ 5 w 77"/>
              <a:gd name="T57" fmla="*/ 36 h 77"/>
              <a:gd name="T58" fmla="*/ 5 w 77"/>
              <a:gd name="T59" fmla="*/ 41 h 77"/>
              <a:gd name="T60" fmla="*/ 39 w 77"/>
              <a:gd name="T61" fmla="*/ 70 h 77"/>
              <a:gd name="T62" fmla="*/ 39 w 77"/>
              <a:gd name="T63" fmla="*/ 75 h 77"/>
              <a:gd name="T64" fmla="*/ 39 w 77"/>
              <a:gd name="T65" fmla="*/ 70 h 77"/>
              <a:gd name="T66" fmla="*/ 52 w 77"/>
              <a:gd name="T67" fmla="*/ 47 h 77"/>
              <a:gd name="T68" fmla="*/ 42 w 77"/>
              <a:gd name="T69" fmla="*/ 39 h 77"/>
              <a:gd name="T70" fmla="*/ 46 w 77"/>
              <a:gd name="T71" fmla="*/ 33 h 77"/>
              <a:gd name="T72" fmla="*/ 45 w 77"/>
              <a:gd name="T73" fmla="*/ 30 h 77"/>
              <a:gd name="T74" fmla="*/ 32 w 77"/>
              <a:gd name="T75" fmla="*/ 30 h 77"/>
              <a:gd name="T76" fmla="*/ 31 w 77"/>
              <a:gd name="T77" fmla="*/ 33 h 77"/>
              <a:gd name="T78" fmla="*/ 35 w 77"/>
              <a:gd name="T79" fmla="*/ 39 h 77"/>
              <a:gd name="T80" fmla="*/ 25 w 77"/>
              <a:gd name="T81" fmla="*/ 47 h 77"/>
              <a:gd name="T82" fmla="*/ 55 w 77"/>
              <a:gd name="T83" fmla="*/ 54 h 77"/>
              <a:gd name="T84" fmla="*/ 72 w 77"/>
              <a:gd name="T85" fmla="*/ 36 h 77"/>
              <a:gd name="T86" fmla="*/ 72 w 77"/>
              <a:gd name="T87" fmla="*/ 41 h 77"/>
              <a:gd name="T88" fmla="*/ 71 w 77"/>
              <a:gd name="T89" fmla="*/ 47 h 77"/>
              <a:gd name="T90" fmla="*/ 47 w 77"/>
              <a:gd name="T91" fmla="*/ 73 h 77"/>
              <a:gd name="T92" fmla="*/ 74 w 77"/>
              <a:gd name="T93" fmla="*/ 47 h 77"/>
              <a:gd name="T94" fmla="*/ 71 w 77"/>
              <a:gd name="T95" fmla="*/ 47 h 77"/>
              <a:gd name="T96" fmla="*/ 5 w 77"/>
              <a:gd name="T97" fmla="*/ 47 h 77"/>
              <a:gd name="T98" fmla="*/ 30 w 77"/>
              <a:gd name="T99" fmla="*/ 74 h 77"/>
              <a:gd name="T100" fmla="*/ 30 w 77"/>
              <a:gd name="T101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7">
                <a:moveTo>
                  <a:pt x="5" y="30"/>
                </a:moveTo>
                <a:cubicBezTo>
                  <a:pt x="4" y="30"/>
                  <a:pt x="4" y="30"/>
                  <a:pt x="3" y="30"/>
                </a:cubicBezTo>
                <a:cubicBezTo>
                  <a:pt x="7" y="17"/>
                  <a:pt x="17" y="7"/>
                  <a:pt x="30" y="4"/>
                </a:cubicBezTo>
                <a:cubicBezTo>
                  <a:pt x="30" y="4"/>
                  <a:pt x="30" y="4"/>
                  <a:pt x="30" y="5"/>
                </a:cubicBezTo>
                <a:cubicBezTo>
                  <a:pt x="30" y="5"/>
                  <a:pt x="30" y="6"/>
                  <a:pt x="30" y="7"/>
                </a:cubicBezTo>
                <a:cubicBezTo>
                  <a:pt x="19" y="10"/>
                  <a:pt x="9" y="19"/>
                  <a:pt x="7" y="31"/>
                </a:cubicBezTo>
                <a:cubicBezTo>
                  <a:pt x="6" y="30"/>
                  <a:pt x="5" y="30"/>
                  <a:pt x="5" y="30"/>
                </a:cubicBezTo>
                <a:close/>
                <a:moveTo>
                  <a:pt x="71" y="31"/>
                </a:moveTo>
                <a:cubicBezTo>
                  <a:pt x="71" y="30"/>
                  <a:pt x="72" y="30"/>
                  <a:pt x="72" y="30"/>
                </a:cubicBezTo>
                <a:cubicBezTo>
                  <a:pt x="73" y="30"/>
                  <a:pt x="73" y="30"/>
                  <a:pt x="74" y="30"/>
                </a:cubicBezTo>
                <a:cubicBezTo>
                  <a:pt x="70" y="17"/>
                  <a:pt x="60" y="7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7" y="5"/>
                  <a:pt x="47" y="6"/>
                  <a:pt x="47" y="7"/>
                </a:cubicBezTo>
                <a:cubicBezTo>
                  <a:pt x="58" y="10"/>
                  <a:pt x="68" y="19"/>
                  <a:pt x="71" y="31"/>
                </a:cubicBezTo>
                <a:close/>
                <a:moveTo>
                  <a:pt x="77" y="39"/>
                </a:moveTo>
                <a:cubicBezTo>
                  <a:pt x="77" y="41"/>
                  <a:pt x="75" y="43"/>
                  <a:pt x="72" y="43"/>
                </a:cubicBezTo>
                <a:cubicBezTo>
                  <a:pt x="70" y="43"/>
                  <a:pt x="68" y="42"/>
                  <a:pt x="6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8"/>
                  <a:pt x="58" y="61"/>
                  <a:pt x="55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3" y="70"/>
                  <a:pt x="43" y="73"/>
                </a:cubicBezTo>
                <a:cubicBezTo>
                  <a:pt x="43" y="75"/>
                  <a:pt x="41" y="77"/>
                  <a:pt x="39" y="77"/>
                </a:cubicBezTo>
                <a:cubicBezTo>
                  <a:pt x="36" y="77"/>
                  <a:pt x="34" y="75"/>
                  <a:pt x="34" y="73"/>
                </a:cubicBezTo>
                <a:cubicBezTo>
                  <a:pt x="34" y="70"/>
                  <a:pt x="35" y="68"/>
                  <a:pt x="38" y="68"/>
                </a:cubicBezTo>
                <a:cubicBezTo>
                  <a:pt x="38" y="61"/>
                  <a:pt x="38" y="61"/>
                  <a:pt x="38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19" y="61"/>
                  <a:pt x="16" y="58"/>
                  <a:pt x="16" y="55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2"/>
                  <a:pt x="7" y="43"/>
                  <a:pt x="5" y="43"/>
                </a:cubicBezTo>
                <a:cubicBezTo>
                  <a:pt x="2" y="43"/>
                  <a:pt x="0" y="41"/>
                  <a:pt x="0" y="39"/>
                </a:cubicBezTo>
                <a:cubicBezTo>
                  <a:pt x="0" y="36"/>
                  <a:pt x="2" y="34"/>
                  <a:pt x="5" y="34"/>
                </a:cubicBezTo>
                <a:cubicBezTo>
                  <a:pt x="7" y="34"/>
                  <a:pt x="9" y="36"/>
                  <a:pt x="9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5" y="9"/>
                  <a:pt x="34" y="7"/>
                  <a:pt x="34" y="5"/>
                </a:cubicBezTo>
                <a:cubicBezTo>
                  <a:pt x="34" y="2"/>
                  <a:pt x="36" y="0"/>
                  <a:pt x="39" y="0"/>
                </a:cubicBezTo>
                <a:cubicBezTo>
                  <a:pt x="41" y="0"/>
                  <a:pt x="43" y="2"/>
                  <a:pt x="43" y="5"/>
                </a:cubicBezTo>
                <a:cubicBezTo>
                  <a:pt x="43" y="7"/>
                  <a:pt x="42" y="9"/>
                  <a:pt x="40" y="9"/>
                </a:cubicBezTo>
                <a:cubicBezTo>
                  <a:pt x="40" y="16"/>
                  <a:pt x="40" y="16"/>
                  <a:pt x="40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16"/>
                  <a:pt x="61" y="19"/>
                  <a:pt x="61" y="22"/>
                </a:cubicBezTo>
                <a:cubicBezTo>
                  <a:pt x="61" y="38"/>
                  <a:pt x="61" y="38"/>
                  <a:pt x="61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6"/>
                  <a:pt x="70" y="34"/>
                  <a:pt x="72" y="34"/>
                </a:cubicBezTo>
                <a:cubicBezTo>
                  <a:pt x="75" y="34"/>
                  <a:pt x="77" y="36"/>
                  <a:pt x="77" y="39"/>
                </a:cubicBezTo>
                <a:close/>
                <a:moveTo>
                  <a:pt x="39" y="8"/>
                </a:moveTo>
                <a:cubicBezTo>
                  <a:pt x="40" y="8"/>
                  <a:pt x="41" y="6"/>
                  <a:pt x="41" y="5"/>
                </a:cubicBezTo>
                <a:cubicBezTo>
                  <a:pt x="41" y="3"/>
                  <a:pt x="40" y="2"/>
                  <a:pt x="39" y="2"/>
                </a:cubicBezTo>
                <a:cubicBezTo>
                  <a:pt x="37" y="2"/>
                  <a:pt x="36" y="3"/>
                  <a:pt x="36" y="5"/>
                </a:cubicBezTo>
                <a:cubicBezTo>
                  <a:pt x="36" y="6"/>
                  <a:pt x="37" y="8"/>
                  <a:pt x="39" y="8"/>
                </a:cubicBezTo>
                <a:close/>
                <a:moveTo>
                  <a:pt x="7" y="39"/>
                </a:moveTo>
                <a:cubicBezTo>
                  <a:pt x="7" y="37"/>
                  <a:pt x="6" y="36"/>
                  <a:pt x="5" y="36"/>
                </a:cubicBezTo>
                <a:cubicBezTo>
                  <a:pt x="3" y="36"/>
                  <a:pt x="2" y="37"/>
                  <a:pt x="2" y="39"/>
                </a:cubicBezTo>
                <a:cubicBezTo>
                  <a:pt x="2" y="40"/>
                  <a:pt x="3" y="41"/>
                  <a:pt x="5" y="41"/>
                </a:cubicBezTo>
                <a:cubicBezTo>
                  <a:pt x="6" y="41"/>
                  <a:pt x="7" y="40"/>
                  <a:pt x="7" y="39"/>
                </a:cubicBezTo>
                <a:close/>
                <a:moveTo>
                  <a:pt x="39" y="70"/>
                </a:moveTo>
                <a:cubicBezTo>
                  <a:pt x="37" y="70"/>
                  <a:pt x="36" y="71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1" y="73"/>
                </a:cubicBezTo>
                <a:cubicBezTo>
                  <a:pt x="41" y="71"/>
                  <a:pt x="40" y="70"/>
                  <a:pt x="39" y="70"/>
                </a:cubicBezTo>
                <a:close/>
                <a:moveTo>
                  <a:pt x="55" y="54"/>
                </a:moveTo>
                <a:cubicBezTo>
                  <a:pt x="55" y="54"/>
                  <a:pt x="54" y="49"/>
                  <a:pt x="52" y="47"/>
                </a:cubicBezTo>
                <a:cubicBezTo>
                  <a:pt x="51" y="45"/>
                  <a:pt x="44" y="44"/>
                  <a:pt x="43" y="43"/>
                </a:cubicBezTo>
                <a:cubicBezTo>
                  <a:pt x="42" y="42"/>
                  <a:pt x="42" y="40"/>
                  <a:pt x="42" y="39"/>
                </a:cubicBezTo>
                <a:cubicBezTo>
                  <a:pt x="43" y="38"/>
                  <a:pt x="44" y="37"/>
                  <a:pt x="44" y="35"/>
                </a:cubicBezTo>
                <a:cubicBezTo>
                  <a:pt x="45" y="35"/>
                  <a:pt x="45" y="34"/>
                  <a:pt x="46" y="33"/>
                </a:cubicBezTo>
                <a:cubicBezTo>
                  <a:pt x="46" y="32"/>
                  <a:pt x="45" y="32"/>
                  <a:pt x="45" y="31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26"/>
                  <a:pt x="42" y="23"/>
                  <a:pt x="39" y="23"/>
                </a:cubicBezTo>
                <a:cubicBezTo>
                  <a:pt x="35" y="23"/>
                  <a:pt x="32" y="26"/>
                  <a:pt x="32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1" y="32"/>
                  <a:pt x="31" y="33"/>
                </a:cubicBezTo>
                <a:cubicBezTo>
                  <a:pt x="32" y="34"/>
                  <a:pt x="32" y="35"/>
                  <a:pt x="33" y="35"/>
                </a:cubicBezTo>
                <a:cubicBezTo>
                  <a:pt x="33" y="37"/>
                  <a:pt x="34" y="38"/>
                  <a:pt x="35" y="39"/>
                </a:cubicBezTo>
                <a:cubicBezTo>
                  <a:pt x="35" y="40"/>
                  <a:pt x="35" y="42"/>
                  <a:pt x="34" y="43"/>
                </a:cubicBezTo>
                <a:cubicBezTo>
                  <a:pt x="34" y="44"/>
                  <a:pt x="26" y="45"/>
                  <a:pt x="25" y="47"/>
                </a:cubicBezTo>
                <a:cubicBezTo>
                  <a:pt x="24" y="49"/>
                  <a:pt x="22" y="54"/>
                  <a:pt x="22" y="54"/>
                </a:cubicBezTo>
                <a:lnTo>
                  <a:pt x="55" y="54"/>
                </a:lnTo>
                <a:close/>
                <a:moveTo>
                  <a:pt x="75" y="39"/>
                </a:moveTo>
                <a:cubicBezTo>
                  <a:pt x="75" y="37"/>
                  <a:pt x="74" y="36"/>
                  <a:pt x="72" y="36"/>
                </a:cubicBezTo>
                <a:cubicBezTo>
                  <a:pt x="71" y="36"/>
                  <a:pt x="70" y="37"/>
                  <a:pt x="70" y="39"/>
                </a:cubicBezTo>
                <a:cubicBezTo>
                  <a:pt x="70" y="40"/>
                  <a:pt x="71" y="41"/>
                  <a:pt x="72" y="41"/>
                </a:cubicBezTo>
                <a:cubicBezTo>
                  <a:pt x="74" y="41"/>
                  <a:pt x="75" y="40"/>
                  <a:pt x="75" y="39"/>
                </a:cubicBezTo>
                <a:close/>
                <a:moveTo>
                  <a:pt x="71" y="47"/>
                </a:moveTo>
                <a:cubicBezTo>
                  <a:pt x="68" y="58"/>
                  <a:pt x="58" y="68"/>
                  <a:pt x="47" y="71"/>
                </a:cubicBezTo>
                <a:cubicBezTo>
                  <a:pt x="47" y="71"/>
                  <a:pt x="47" y="72"/>
                  <a:pt x="47" y="73"/>
                </a:cubicBezTo>
                <a:cubicBezTo>
                  <a:pt x="47" y="73"/>
                  <a:pt x="47" y="73"/>
                  <a:pt x="47" y="74"/>
                </a:cubicBezTo>
                <a:cubicBezTo>
                  <a:pt x="60" y="71"/>
                  <a:pt x="70" y="60"/>
                  <a:pt x="74" y="47"/>
                </a:cubicBezTo>
                <a:cubicBezTo>
                  <a:pt x="73" y="47"/>
                  <a:pt x="73" y="47"/>
                  <a:pt x="72" y="47"/>
                </a:cubicBezTo>
                <a:cubicBezTo>
                  <a:pt x="72" y="47"/>
                  <a:pt x="71" y="47"/>
                  <a:pt x="71" y="47"/>
                </a:cubicBezTo>
                <a:close/>
                <a:moveTo>
                  <a:pt x="7" y="47"/>
                </a:moveTo>
                <a:cubicBezTo>
                  <a:pt x="6" y="47"/>
                  <a:pt x="5" y="47"/>
                  <a:pt x="5" y="47"/>
                </a:cubicBezTo>
                <a:cubicBezTo>
                  <a:pt x="4" y="47"/>
                  <a:pt x="4" y="47"/>
                  <a:pt x="3" y="47"/>
                </a:cubicBezTo>
                <a:cubicBezTo>
                  <a:pt x="7" y="60"/>
                  <a:pt x="17" y="71"/>
                  <a:pt x="30" y="74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2"/>
                  <a:pt x="30" y="71"/>
                  <a:pt x="30" y="71"/>
                </a:cubicBezTo>
                <a:cubicBezTo>
                  <a:pt x="19" y="68"/>
                  <a:pt x="9" y="58"/>
                  <a:pt x="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38"/>
          <p:cNvSpPr>
            <a:spLocks noEditPoints="1"/>
          </p:cNvSpPr>
          <p:nvPr/>
        </p:nvSpPr>
        <p:spPr bwMode="auto">
          <a:xfrm>
            <a:off x="5784426" y="2848508"/>
            <a:ext cx="623148" cy="45623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89"/>
          <p:cNvSpPr>
            <a:spLocks noEditPoints="1"/>
          </p:cNvSpPr>
          <p:nvPr/>
        </p:nvSpPr>
        <p:spPr bwMode="auto">
          <a:xfrm>
            <a:off x="2284478" y="2757035"/>
            <a:ext cx="641695" cy="530417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376726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93024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46499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ACC2B4-E791-406C-82D4-A850D19D33F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>
            <a:extLst>
              <a:ext uri="{FF2B5EF4-FFF2-40B4-BE49-F238E27FC236}">
                <a16:creationId xmlns:a16="http://schemas.microsoft.com/office/drawing/2014/main" id="{5560E7CF-ADD6-42DF-8BA8-1DC5D05FD4B7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功能创新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1A51A019-829E-48E7-97C3-D1A18716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54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本次仿抖音短视频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的开发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中，狐妖包括以下的功能创新：视频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like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功能、拍摄照片、录制视频、用户信息的展示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5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4524102" y="2941545"/>
            <a:ext cx="3143809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  <a:r>
              <a:rPr lang="en-US" altLang="zh-CN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相关技术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的模块划分和所涉及的相关技术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2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4CB0C-D71B-4B8E-8506-DC5F4DEA0A35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">
            <a:extLst>
              <a:ext uri="{FF2B5EF4-FFF2-40B4-BE49-F238E27FC236}">
                <a16:creationId xmlns:a16="http://schemas.microsoft.com/office/drawing/2014/main" id="{0D0E8B1C-0406-4002-AE1C-2D8873129806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模块划分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3E6ADF46-E758-4F43-B6B0-D0B4E670D912}"/>
              </a:ext>
            </a:extLst>
          </p:cNvPr>
          <p:cNvGrpSpPr/>
          <p:nvPr/>
        </p:nvGrpSpPr>
        <p:grpSpPr>
          <a:xfrm>
            <a:off x="9393019" y="2196316"/>
            <a:ext cx="1381432" cy="1439409"/>
            <a:chOff x="9393019" y="2196316"/>
            <a:chExt cx="1381432" cy="1439409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5C5DFADE-F3D7-48E0-9D41-FF5279570035}"/>
                </a:ext>
              </a:extLst>
            </p:cNvPr>
            <p:cNvSpPr/>
            <p:nvPr/>
          </p:nvSpPr>
          <p:spPr>
            <a:xfrm rot="5400000" flipH="1">
              <a:off x="9453322" y="2314599"/>
              <a:ext cx="1260826" cy="13814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C2F0EF64-0E4B-4536-A3F5-6AAFDA7E2323}"/>
                </a:ext>
              </a:extLst>
            </p:cNvPr>
            <p:cNvSpPr/>
            <p:nvPr/>
          </p:nvSpPr>
          <p:spPr>
            <a:xfrm rot="16200000">
              <a:off x="9397061" y="2192274"/>
              <a:ext cx="1373348" cy="1381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CB00E85A-CE39-4198-9B16-F5509EFDDE7B}"/>
              </a:ext>
            </a:extLst>
          </p:cNvPr>
          <p:cNvGrpSpPr/>
          <p:nvPr/>
        </p:nvGrpSpPr>
        <p:grpSpPr>
          <a:xfrm>
            <a:off x="7800559" y="2196319"/>
            <a:ext cx="1381433" cy="1439406"/>
            <a:chOff x="7800559" y="2196319"/>
            <a:chExt cx="1381433" cy="1439406"/>
          </a:xfrm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BCE0DCFE-9843-4C1D-A799-A5538BCEF85C}"/>
                </a:ext>
              </a:extLst>
            </p:cNvPr>
            <p:cNvSpPr/>
            <p:nvPr/>
          </p:nvSpPr>
          <p:spPr>
            <a:xfrm rot="5400000" flipH="1">
              <a:off x="7860863" y="2314599"/>
              <a:ext cx="1260826" cy="13814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FF2C379E-6744-4F13-8807-7D35CB54F341}"/>
                </a:ext>
              </a:extLst>
            </p:cNvPr>
            <p:cNvSpPr/>
            <p:nvPr/>
          </p:nvSpPr>
          <p:spPr>
            <a:xfrm rot="16200000">
              <a:off x="7804599" y="2192279"/>
              <a:ext cx="1373354" cy="13814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Group 12">
            <a:extLst>
              <a:ext uri="{FF2B5EF4-FFF2-40B4-BE49-F238E27FC236}">
                <a16:creationId xmlns:a16="http://schemas.microsoft.com/office/drawing/2014/main" id="{0113F4F8-5812-41AC-A090-6855F5F553F1}"/>
              </a:ext>
            </a:extLst>
          </p:cNvPr>
          <p:cNvGrpSpPr/>
          <p:nvPr/>
        </p:nvGrpSpPr>
        <p:grpSpPr>
          <a:xfrm>
            <a:off x="3012640" y="2196317"/>
            <a:ext cx="1381431" cy="1439408"/>
            <a:chOff x="3012640" y="2196317"/>
            <a:chExt cx="1381431" cy="1439408"/>
          </a:xfrm>
        </p:grpSpPr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9A4A98AA-6638-47B4-AD45-A06D6A0726A6}"/>
                </a:ext>
              </a:extLst>
            </p:cNvPr>
            <p:cNvSpPr/>
            <p:nvPr/>
          </p:nvSpPr>
          <p:spPr>
            <a:xfrm rot="5400000" flipH="1">
              <a:off x="3072942" y="2314599"/>
              <a:ext cx="1260826" cy="13814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276096EF-D649-4C99-907E-56439C898B9A}"/>
                </a:ext>
              </a:extLst>
            </p:cNvPr>
            <p:cNvSpPr/>
            <p:nvPr/>
          </p:nvSpPr>
          <p:spPr>
            <a:xfrm rot="5400000" flipH="1">
              <a:off x="3016681" y="2192276"/>
              <a:ext cx="1373349" cy="1381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Group 1">
            <a:extLst>
              <a:ext uri="{FF2B5EF4-FFF2-40B4-BE49-F238E27FC236}">
                <a16:creationId xmlns:a16="http://schemas.microsoft.com/office/drawing/2014/main" id="{754A0AAB-4F0E-49C8-BC8C-FDB35F6AF237}"/>
              </a:ext>
            </a:extLst>
          </p:cNvPr>
          <p:cNvGrpSpPr/>
          <p:nvPr/>
        </p:nvGrpSpPr>
        <p:grpSpPr>
          <a:xfrm>
            <a:off x="1422820" y="2196318"/>
            <a:ext cx="1381427" cy="1439407"/>
            <a:chOff x="1422820" y="2196318"/>
            <a:chExt cx="1381427" cy="1439407"/>
          </a:xfrm>
        </p:grpSpPr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B1C2DB44-B9E6-48FC-B777-18141705097B}"/>
                </a:ext>
              </a:extLst>
            </p:cNvPr>
            <p:cNvSpPr/>
            <p:nvPr/>
          </p:nvSpPr>
          <p:spPr>
            <a:xfrm rot="5400000" flipH="1">
              <a:off x="1483120" y="2314599"/>
              <a:ext cx="1260826" cy="13814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2FF0EFEE-ADA7-40C9-B3D6-3A51489148E9}"/>
                </a:ext>
              </a:extLst>
            </p:cNvPr>
            <p:cNvSpPr/>
            <p:nvPr/>
          </p:nvSpPr>
          <p:spPr>
            <a:xfrm rot="5400000" flipH="1">
              <a:off x="1426859" y="2192280"/>
              <a:ext cx="1373349" cy="1381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CA3004E8-6FED-42FE-9C8B-8C98BF4EBA71}"/>
              </a:ext>
            </a:extLst>
          </p:cNvPr>
          <p:cNvGrpSpPr/>
          <p:nvPr/>
        </p:nvGrpSpPr>
        <p:grpSpPr>
          <a:xfrm>
            <a:off x="4605099" y="2196314"/>
            <a:ext cx="1381433" cy="1439411"/>
            <a:chOff x="4605099" y="2196314"/>
            <a:chExt cx="1381433" cy="1439411"/>
          </a:xfrm>
        </p:grpSpPr>
        <p:sp>
          <p:nvSpPr>
            <p:cNvPr id="58" name="Rectangle 18">
              <a:extLst>
                <a:ext uri="{FF2B5EF4-FFF2-40B4-BE49-F238E27FC236}">
                  <a16:creationId xmlns:a16="http://schemas.microsoft.com/office/drawing/2014/main" id="{0798685F-7D97-4394-B23D-A4D57C5548A7}"/>
                </a:ext>
              </a:extLst>
            </p:cNvPr>
            <p:cNvSpPr/>
            <p:nvPr/>
          </p:nvSpPr>
          <p:spPr>
            <a:xfrm rot="5400000" flipH="1">
              <a:off x="4665403" y="2314599"/>
              <a:ext cx="1260826" cy="1381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614F5967-270C-4E93-86A1-7BBE534C824A}"/>
                </a:ext>
              </a:extLst>
            </p:cNvPr>
            <p:cNvSpPr/>
            <p:nvPr/>
          </p:nvSpPr>
          <p:spPr>
            <a:xfrm rot="16200000">
              <a:off x="4609139" y="2192274"/>
              <a:ext cx="1373354" cy="1381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0" name="Group 22">
            <a:extLst>
              <a:ext uri="{FF2B5EF4-FFF2-40B4-BE49-F238E27FC236}">
                <a16:creationId xmlns:a16="http://schemas.microsoft.com/office/drawing/2014/main" id="{B2C15244-6069-4D67-BC03-A103E84BC803}"/>
              </a:ext>
            </a:extLst>
          </p:cNvPr>
          <p:cNvGrpSpPr/>
          <p:nvPr/>
        </p:nvGrpSpPr>
        <p:grpSpPr>
          <a:xfrm>
            <a:off x="6197560" y="2196319"/>
            <a:ext cx="1381433" cy="1439406"/>
            <a:chOff x="6197560" y="2196319"/>
            <a:chExt cx="1381433" cy="1439406"/>
          </a:xfrm>
        </p:grpSpPr>
        <p:sp>
          <p:nvSpPr>
            <p:cNvPr id="61" name="Rectangle 19">
              <a:extLst>
                <a:ext uri="{FF2B5EF4-FFF2-40B4-BE49-F238E27FC236}">
                  <a16:creationId xmlns:a16="http://schemas.microsoft.com/office/drawing/2014/main" id="{D9E043FE-2CD3-4B1F-877D-BC74721ACA63}"/>
                </a:ext>
              </a:extLst>
            </p:cNvPr>
            <p:cNvSpPr/>
            <p:nvPr/>
          </p:nvSpPr>
          <p:spPr>
            <a:xfrm rot="5400000" flipH="1">
              <a:off x="6257864" y="2314599"/>
              <a:ext cx="1260826" cy="13814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F152FBAA-3BF3-475C-8B8B-67A8F193D4E1}"/>
                </a:ext>
              </a:extLst>
            </p:cNvPr>
            <p:cNvSpPr/>
            <p:nvPr/>
          </p:nvSpPr>
          <p:spPr>
            <a:xfrm rot="16200000">
              <a:off x="6201600" y="2192279"/>
              <a:ext cx="1373354" cy="1381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8425BA59-1ECB-44CD-A225-850E5727212F}"/>
              </a:ext>
            </a:extLst>
          </p:cNvPr>
          <p:cNvSpPr/>
          <p:nvPr/>
        </p:nvSpPr>
        <p:spPr>
          <a:xfrm>
            <a:off x="1932879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Isosceles Triangle 14">
            <a:extLst>
              <a:ext uri="{FF2B5EF4-FFF2-40B4-BE49-F238E27FC236}">
                <a16:creationId xmlns:a16="http://schemas.microsoft.com/office/drawing/2014/main" id="{101208A7-E7D7-49D3-A846-069B926840FE}"/>
              </a:ext>
            </a:extLst>
          </p:cNvPr>
          <p:cNvSpPr/>
          <p:nvPr/>
        </p:nvSpPr>
        <p:spPr>
          <a:xfrm rot="10800000">
            <a:off x="2038142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Oval 27">
            <a:extLst>
              <a:ext uri="{FF2B5EF4-FFF2-40B4-BE49-F238E27FC236}">
                <a16:creationId xmlns:a16="http://schemas.microsoft.com/office/drawing/2014/main" id="{4F37C93B-B9D4-46AE-A831-4B9CEA3D18F1}"/>
              </a:ext>
            </a:extLst>
          </p:cNvPr>
          <p:cNvSpPr/>
          <p:nvPr/>
        </p:nvSpPr>
        <p:spPr>
          <a:xfrm>
            <a:off x="352270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Isosceles Triangle 28">
            <a:extLst>
              <a:ext uri="{FF2B5EF4-FFF2-40B4-BE49-F238E27FC236}">
                <a16:creationId xmlns:a16="http://schemas.microsoft.com/office/drawing/2014/main" id="{E4447304-DEC3-4B9B-AEFB-A5657847E4D6}"/>
              </a:ext>
            </a:extLst>
          </p:cNvPr>
          <p:cNvSpPr/>
          <p:nvPr/>
        </p:nvSpPr>
        <p:spPr>
          <a:xfrm rot="10800000">
            <a:off x="362796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F682A9A7-DD97-4D84-B0CD-E088F5315314}"/>
              </a:ext>
            </a:extLst>
          </p:cNvPr>
          <p:cNvSpPr/>
          <p:nvPr/>
        </p:nvSpPr>
        <p:spPr>
          <a:xfrm>
            <a:off x="511516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Isosceles Triangle 31">
            <a:extLst>
              <a:ext uri="{FF2B5EF4-FFF2-40B4-BE49-F238E27FC236}">
                <a16:creationId xmlns:a16="http://schemas.microsoft.com/office/drawing/2014/main" id="{A1BB3111-455A-47CE-B0B4-767924D20484}"/>
              </a:ext>
            </a:extLst>
          </p:cNvPr>
          <p:cNvSpPr/>
          <p:nvPr/>
        </p:nvSpPr>
        <p:spPr>
          <a:xfrm rot="10800000">
            <a:off x="522042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Oval 33">
            <a:extLst>
              <a:ext uri="{FF2B5EF4-FFF2-40B4-BE49-F238E27FC236}">
                <a16:creationId xmlns:a16="http://schemas.microsoft.com/office/drawing/2014/main" id="{EB0EB862-F876-4CD6-886B-EE736E944161}"/>
              </a:ext>
            </a:extLst>
          </p:cNvPr>
          <p:cNvSpPr/>
          <p:nvPr/>
        </p:nvSpPr>
        <p:spPr>
          <a:xfrm>
            <a:off x="6707623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Isosceles Triangle 34">
            <a:extLst>
              <a:ext uri="{FF2B5EF4-FFF2-40B4-BE49-F238E27FC236}">
                <a16:creationId xmlns:a16="http://schemas.microsoft.com/office/drawing/2014/main" id="{D5CBF741-4932-4618-8B83-DF431E47977B}"/>
              </a:ext>
            </a:extLst>
          </p:cNvPr>
          <p:cNvSpPr/>
          <p:nvPr/>
        </p:nvSpPr>
        <p:spPr>
          <a:xfrm rot="10800000">
            <a:off x="6812886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Oval 36">
            <a:extLst>
              <a:ext uri="{FF2B5EF4-FFF2-40B4-BE49-F238E27FC236}">
                <a16:creationId xmlns:a16="http://schemas.microsoft.com/office/drawing/2014/main" id="{A8B4A502-808C-463D-91B2-E026E3F287D1}"/>
              </a:ext>
            </a:extLst>
          </p:cNvPr>
          <p:cNvSpPr/>
          <p:nvPr/>
        </p:nvSpPr>
        <p:spPr>
          <a:xfrm>
            <a:off x="831062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Isosceles Triangle 37">
            <a:extLst>
              <a:ext uri="{FF2B5EF4-FFF2-40B4-BE49-F238E27FC236}">
                <a16:creationId xmlns:a16="http://schemas.microsoft.com/office/drawing/2014/main" id="{B2E67F2D-B6FC-4BDC-A7E1-B7BC7D36EA15}"/>
              </a:ext>
            </a:extLst>
          </p:cNvPr>
          <p:cNvSpPr/>
          <p:nvPr/>
        </p:nvSpPr>
        <p:spPr>
          <a:xfrm rot="10800000">
            <a:off x="841588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2959A40-B62E-4489-9582-E6F5DDB34E81}"/>
              </a:ext>
            </a:extLst>
          </p:cNvPr>
          <p:cNvSpPr/>
          <p:nvPr/>
        </p:nvSpPr>
        <p:spPr>
          <a:xfrm>
            <a:off x="990308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Isosceles Triangle 40">
            <a:extLst>
              <a:ext uri="{FF2B5EF4-FFF2-40B4-BE49-F238E27FC236}">
                <a16:creationId xmlns:a16="http://schemas.microsoft.com/office/drawing/2014/main" id="{F343BA54-BC67-4A2F-B668-D83508C93E57}"/>
              </a:ext>
            </a:extLst>
          </p:cNvPr>
          <p:cNvSpPr/>
          <p:nvPr/>
        </p:nvSpPr>
        <p:spPr>
          <a:xfrm rot="10800000">
            <a:off x="1000834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Rectangle 45">
            <a:extLst>
              <a:ext uri="{FF2B5EF4-FFF2-40B4-BE49-F238E27FC236}">
                <a16:creationId xmlns:a16="http://schemas.microsoft.com/office/drawing/2014/main" id="{E8E91404-EB19-4372-987D-CFA44A53311B}"/>
              </a:ext>
            </a:extLst>
          </p:cNvPr>
          <p:cNvSpPr/>
          <p:nvPr/>
        </p:nvSpPr>
        <p:spPr>
          <a:xfrm>
            <a:off x="1422820" y="4646994"/>
            <a:ext cx="9351629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6" name="Straight Connector 47">
            <a:extLst>
              <a:ext uri="{FF2B5EF4-FFF2-40B4-BE49-F238E27FC236}">
                <a16:creationId xmlns:a16="http://schemas.microsoft.com/office/drawing/2014/main" id="{1EB7A7DD-5964-4677-88BE-088E755CF472}"/>
              </a:ext>
            </a:extLst>
          </p:cNvPr>
          <p:cNvCxnSpPr/>
          <p:nvPr/>
        </p:nvCxnSpPr>
        <p:spPr>
          <a:xfrm>
            <a:off x="2113533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8">
            <a:extLst>
              <a:ext uri="{FF2B5EF4-FFF2-40B4-BE49-F238E27FC236}">
                <a16:creationId xmlns:a16="http://schemas.microsoft.com/office/drawing/2014/main" id="{8DFF31F6-F052-4D1F-9EEC-DD73DB1DAE82}"/>
              </a:ext>
            </a:extLst>
          </p:cNvPr>
          <p:cNvCxnSpPr/>
          <p:nvPr/>
        </p:nvCxnSpPr>
        <p:spPr>
          <a:xfrm>
            <a:off x="370335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49">
            <a:extLst>
              <a:ext uri="{FF2B5EF4-FFF2-40B4-BE49-F238E27FC236}">
                <a16:creationId xmlns:a16="http://schemas.microsoft.com/office/drawing/2014/main" id="{270A2D31-A79E-4B96-A369-3A5D5B562372}"/>
              </a:ext>
            </a:extLst>
          </p:cNvPr>
          <p:cNvCxnSpPr/>
          <p:nvPr/>
        </p:nvCxnSpPr>
        <p:spPr>
          <a:xfrm>
            <a:off x="529581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0">
            <a:extLst>
              <a:ext uri="{FF2B5EF4-FFF2-40B4-BE49-F238E27FC236}">
                <a16:creationId xmlns:a16="http://schemas.microsoft.com/office/drawing/2014/main" id="{A77C89DB-E7D2-4FF9-98E9-213E7400B32D}"/>
              </a:ext>
            </a:extLst>
          </p:cNvPr>
          <p:cNvCxnSpPr/>
          <p:nvPr/>
        </p:nvCxnSpPr>
        <p:spPr>
          <a:xfrm>
            <a:off x="6888277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1">
            <a:extLst>
              <a:ext uri="{FF2B5EF4-FFF2-40B4-BE49-F238E27FC236}">
                <a16:creationId xmlns:a16="http://schemas.microsoft.com/office/drawing/2014/main" id="{CB4A30B4-EE08-4A9A-81C8-E7093058AC20}"/>
              </a:ext>
            </a:extLst>
          </p:cNvPr>
          <p:cNvCxnSpPr/>
          <p:nvPr/>
        </p:nvCxnSpPr>
        <p:spPr>
          <a:xfrm>
            <a:off x="849127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52">
            <a:extLst>
              <a:ext uri="{FF2B5EF4-FFF2-40B4-BE49-F238E27FC236}">
                <a16:creationId xmlns:a16="http://schemas.microsoft.com/office/drawing/2014/main" id="{3C824730-DF81-488C-9EAB-0B77F783DA42}"/>
              </a:ext>
            </a:extLst>
          </p:cNvPr>
          <p:cNvCxnSpPr/>
          <p:nvPr/>
        </p:nvCxnSpPr>
        <p:spPr>
          <a:xfrm>
            <a:off x="1008373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53">
            <a:extLst>
              <a:ext uri="{FF2B5EF4-FFF2-40B4-BE49-F238E27FC236}">
                <a16:creationId xmlns:a16="http://schemas.microsoft.com/office/drawing/2014/main" id="{B0FBFA25-E006-4385-88B3-2D0FD0710140}"/>
              </a:ext>
            </a:extLst>
          </p:cNvPr>
          <p:cNvCxnSpPr/>
          <p:nvPr/>
        </p:nvCxnSpPr>
        <p:spPr>
          <a:xfrm>
            <a:off x="2113533" y="4139202"/>
            <a:ext cx="797020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55">
            <a:extLst>
              <a:ext uri="{FF2B5EF4-FFF2-40B4-BE49-F238E27FC236}">
                <a16:creationId xmlns:a16="http://schemas.microsoft.com/office/drawing/2014/main" id="{452B5D43-EB0D-4DEF-803B-69A9E169E95B}"/>
              </a:ext>
            </a:extLst>
          </p:cNvPr>
          <p:cNvCxnSpPr/>
          <p:nvPr/>
        </p:nvCxnSpPr>
        <p:spPr>
          <a:xfrm>
            <a:off x="6096727" y="4139202"/>
            <a:ext cx="0" cy="412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8">
            <a:extLst>
              <a:ext uri="{FF2B5EF4-FFF2-40B4-BE49-F238E27FC236}">
                <a16:creationId xmlns:a16="http://schemas.microsoft.com/office/drawing/2014/main" id="{A6BAD197-DA96-4E3E-B313-9BF36357749A}"/>
              </a:ext>
            </a:extLst>
          </p:cNvPr>
          <p:cNvSpPr txBox="1"/>
          <p:nvPr/>
        </p:nvSpPr>
        <p:spPr>
          <a:xfrm>
            <a:off x="1610833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用户登录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TextBox 44">
            <a:extLst>
              <a:ext uri="{FF2B5EF4-FFF2-40B4-BE49-F238E27FC236}">
                <a16:creationId xmlns:a16="http://schemas.microsoft.com/office/drawing/2014/main" id="{DDB41817-D2E4-4F1B-82B2-355CB8FD4095}"/>
              </a:ext>
            </a:extLst>
          </p:cNvPr>
          <p:cNvSpPr txBox="1"/>
          <p:nvPr/>
        </p:nvSpPr>
        <p:spPr>
          <a:xfrm>
            <a:off x="2995473" y="3042292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视频信息列表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6C8E9120-A65F-4D94-BFFA-D7BDAD8BDB07}"/>
              </a:ext>
            </a:extLst>
          </p:cNvPr>
          <p:cNvSpPr txBox="1"/>
          <p:nvPr/>
        </p:nvSpPr>
        <p:spPr>
          <a:xfrm>
            <a:off x="479311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视频播放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D0B03ACD-2B93-41FF-8E5C-A38F440B61BC}"/>
              </a:ext>
            </a:extLst>
          </p:cNvPr>
          <p:cNvSpPr txBox="1"/>
          <p:nvPr/>
        </p:nvSpPr>
        <p:spPr>
          <a:xfrm>
            <a:off x="6385578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TextBox 56">
            <a:extLst>
              <a:ext uri="{FF2B5EF4-FFF2-40B4-BE49-F238E27FC236}">
                <a16:creationId xmlns:a16="http://schemas.microsoft.com/office/drawing/2014/main" id="{C4C5BD04-29BD-4236-8CC8-6E9162DF08B8}"/>
              </a:ext>
            </a:extLst>
          </p:cNvPr>
          <p:cNvSpPr txBox="1"/>
          <p:nvPr/>
        </p:nvSpPr>
        <p:spPr>
          <a:xfrm>
            <a:off x="7988576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录制视频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TextBox 57">
            <a:extLst>
              <a:ext uri="{FF2B5EF4-FFF2-40B4-BE49-F238E27FC236}">
                <a16:creationId xmlns:a16="http://schemas.microsoft.com/office/drawing/2014/main" id="{23B5F995-7551-4DB6-AA06-3D7F2D084E60}"/>
              </a:ext>
            </a:extLst>
          </p:cNvPr>
          <p:cNvSpPr txBox="1"/>
          <p:nvPr/>
        </p:nvSpPr>
        <p:spPr>
          <a:xfrm>
            <a:off x="958103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Freeform 328">
            <a:extLst>
              <a:ext uri="{FF2B5EF4-FFF2-40B4-BE49-F238E27FC236}">
                <a16:creationId xmlns:a16="http://schemas.microsoft.com/office/drawing/2014/main" id="{9F11A3D9-7B63-4FDD-8E30-1B61640A41AB}"/>
              </a:ext>
            </a:extLst>
          </p:cNvPr>
          <p:cNvSpPr>
            <a:spLocks noEditPoints="1"/>
          </p:cNvSpPr>
          <p:nvPr/>
        </p:nvSpPr>
        <p:spPr bwMode="auto">
          <a:xfrm>
            <a:off x="1857979" y="2407432"/>
            <a:ext cx="541587" cy="575054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Freeform 276">
            <a:extLst>
              <a:ext uri="{FF2B5EF4-FFF2-40B4-BE49-F238E27FC236}">
                <a16:creationId xmlns:a16="http://schemas.microsoft.com/office/drawing/2014/main" id="{B288AC69-9543-4135-9820-B4F52A68875B}"/>
              </a:ext>
            </a:extLst>
          </p:cNvPr>
          <p:cNvSpPr>
            <a:spLocks noEditPoints="1"/>
          </p:cNvSpPr>
          <p:nvPr/>
        </p:nvSpPr>
        <p:spPr bwMode="auto">
          <a:xfrm>
            <a:off x="8249333" y="2425325"/>
            <a:ext cx="483886" cy="539268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Freeform 232">
            <a:extLst>
              <a:ext uri="{FF2B5EF4-FFF2-40B4-BE49-F238E27FC236}">
                <a16:creationId xmlns:a16="http://schemas.microsoft.com/office/drawing/2014/main" id="{518D3040-A26C-4544-98ED-8C2F2CE0C11E}"/>
              </a:ext>
            </a:extLst>
          </p:cNvPr>
          <p:cNvSpPr>
            <a:spLocks noEditPoints="1"/>
          </p:cNvSpPr>
          <p:nvPr/>
        </p:nvSpPr>
        <p:spPr bwMode="auto">
          <a:xfrm>
            <a:off x="6610191" y="2430329"/>
            <a:ext cx="556172" cy="529261"/>
          </a:xfrm>
          <a:custGeom>
            <a:avLst/>
            <a:gdLst>
              <a:gd name="T0" fmla="*/ 1 w 79"/>
              <a:gd name="T1" fmla="*/ 18 h 72"/>
              <a:gd name="T2" fmla="*/ 39 w 79"/>
              <a:gd name="T3" fmla="*/ 0 h 72"/>
              <a:gd name="T4" fmla="*/ 72 w 79"/>
              <a:gd name="T5" fmla="*/ 31 h 72"/>
              <a:gd name="T6" fmla="*/ 9 w 79"/>
              <a:gd name="T7" fmla="*/ 26 h 72"/>
              <a:gd name="T8" fmla="*/ 17 w 79"/>
              <a:gd name="T9" fmla="*/ 26 h 72"/>
              <a:gd name="T10" fmla="*/ 4 w 79"/>
              <a:gd name="T11" fmla="*/ 29 h 72"/>
              <a:gd name="T12" fmla="*/ 74 w 79"/>
              <a:gd name="T13" fmla="*/ 43 h 72"/>
              <a:gd name="T14" fmla="*/ 72 w 79"/>
              <a:gd name="T15" fmla="*/ 41 h 72"/>
              <a:gd name="T16" fmla="*/ 61 w 79"/>
              <a:gd name="T17" fmla="*/ 46 h 72"/>
              <a:gd name="T18" fmla="*/ 69 w 79"/>
              <a:gd name="T19" fmla="*/ 46 h 72"/>
              <a:gd name="T20" fmla="*/ 6 w 79"/>
              <a:gd name="T21" fmla="*/ 41 h 72"/>
              <a:gd name="T22" fmla="*/ 72 w 79"/>
              <a:gd name="T23" fmla="*/ 49 h 72"/>
              <a:gd name="T24" fmla="*/ 77 w 79"/>
              <a:gd name="T25" fmla="*/ 55 h 72"/>
              <a:gd name="T26" fmla="*/ 57 w 79"/>
              <a:gd name="T27" fmla="*/ 38 h 72"/>
              <a:gd name="T28" fmla="*/ 57 w 79"/>
              <a:gd name="T29" fmla="*/ 45 h 72"/>
              <a:gd name="T30" fmla="*/ 52 w 79"/>
              <a:gd name="T31" fmla="*/ 46 h 72"/>
              <a:gd name="T32" fmla="*/ 53 w 79"/>
              <a:gd name="T33" fmla="*/ 50 h 72"/>
              <a:gd name="T34" fmla="*/ 46 w 79"/>
              <a:gd name="T35" fmla="*/ 53 h 72"/>
              <a:gd name="T36" fmla="*/ 43 w 79"/>
              <a:gd name="T37" fmla="*/ 55 h 72"/>
              <a:gd name="T38" fmla="*/ 36 w 79"/>
              <a:gd name="T39" fmla="*/ 56 h 72"/>
              <a:gd name="T40" fmla="*/ 34 w 79"/>
              <a:gd name="T41" fmla="*/ 52 h 72"/>
              <a:gd name="T42" fmla="*/ 30 w 79"/>
              <a:gd name="T43" fmla="*/ 54 h 72"/>
              <a:gd name="T44" fmla="*/ 25 w 79"/>
              <a:gd name="T45" fmla="*/ 48 h 72"/>
              <a:gd name="T46" fmla="*/ 22 w 79"/>
              <a:gd name="T47" fmla="*/ 45 h 72"/>
              <a:gd name="T48" fmla="*/ 20 w 79"/>
              <a:gd name="T49" fmla="*/ 38 h 72"/>
              <a:gd name="T50" fmla="*/ 21 w 79"/>
              <a:gd name="T51" fmla="*/ 34 h 72"/>
              <a:gd name="T52" fmla="*/ 21 w 79"/>
              <a:gd name="T53" fmla="*/ 27 h 72"/>
              <a:gd name="T54" fmla="*/ 26 w 79"/>
              <a:gd name="T55" fmla="*/ 26 h 72"/>
              <a:gd name="T56" fmla="*/ 25 w 79"/>
              <a:gd name="T57" fmla="*/ 22 h 72"/>
              <a:gd name="T58" fmla="*/ 32 w 79"/>
              <a:gd name="T59" fmla="*/ 19 h 72"/>
              <a:gd name="T60" fmla="*/ 35 w 79"/>
              <a:gd name="T61" fmla="*/ 17 h 72"/>
              <a:gd name="T62" fmla="*/ 43 w 79"/>
              <a:gd name="T63" fmla="*/ 17 h 72"/>
              <a:gd name="T64" fmla="*/ 46 w 79"/>
              <a:gd name="T65" fmla="*/ 19 h 72"/>
              <a:gd name="T66" fmla="*/ 53 w 79"/>
              <a:gd name="T67" fmla="*/ 22 h 72"/>
              <a:gd name="T68" fmla="*/ 52 w 79"/>
              <a:gd name="T69" fmla="*/ 26 h 72"/>
              <a:gd name="T70" fmla="*/ 57 w 79"/>
              <a:gd name="T71" fmla="*/ 27 h 72"/>
              <a:gd name="T72" fmla="*/ 57 w 79"/>
              <a:gd name="T73" fmla="*/ 34 h 72"/>
              <a:gd name="T74" fmla="*/ 55 w 79"/>
              <a:gd name="T75" fmla="*/ 32 h 72"/>
              <a:gd name="T76" fmla="*/ 50 w 79"/>
              <a:gd name="T77" fmla="*/ 23 h 72"/>
              <a:gd name="T78" fmla="*/ 40 w 79"/>
              <a:gd name="T79" fmla="*/ 19 h 72"/>
              <a:gd name="T80" fmla="*/ 33 w 79"/>
              <a:gd name="T81" fmla="*/ 23 h 72"/>
              <a:gd name="T82" fmla="*/ 28 w 79"/>
              <a:gd name="T83" fmla="*/ 28 h 72"/>
              <a:gd name="T84" fmla="*/ 25 w 79"/>
              <a:gd name="T85" fmla="*/ 36 h 72"/>
              <a:gd name="T86" fmla="*/ 28 w 79"/>
              <a:gd name="T87" fmla="*/ 44 h 72"/>
              <a:gd name="T88" fmla="*/ 35 w 79"/>
              <a:gd name="T89" fmla="*/ 49 h 72"/>
              <a:gd name="T90" fmla="*/ 43 w 79"/>
              <a:gd name="T91" fmla="*/ 49 h 72"/>
              <a:gd name="T92" fmla="*/ 50 w 79"/>
              <a:gd name="T93" fmla="*/ 44 h 72"/>
              <a:gd name="T94" fmla="*/ 53 w 79"/>
              <a:gd name="T95" fmla="*/ 36 h 72"/>
              <a:gd name="T96" fmla="*/ 29 w 79"/>
              <a:gd name="T97" fmla="*/ 36 h 72"/>
              <a:gd name="T98" fmla="*/ 47 w 79"/>
              <a:gd name="T99" fmla="*/ 36 h 72"/>
              <a:gd name="T100" fmla="*/ 39 w 79"/>
              <a:gd name="T101" fmla="*/ 45 h 72"/>
              <a:gd name="T102" fmla="*/ 35 w 79"/>
              <a:gd name="T103" fmla="*/ 36 h 72"/>
              <a:gd name="T104" fmla="*/ 39 w 79"/>
              <a:gd name="T10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" h="72">
                <a:moveTo>
                  <a:pt x="4" y="29"/>
                </a:move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8"/>
                </a:cubicBezTo>
                <a:cubicBezTo>
                  <a:pt x="2" y="17"/>
                  <a:pt x="3" y="18"/>
                  <a:pt x="3" y="19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10"/>
                  <a:pt x="24" y="0"/>
                  <a:pt x="39" y="0"/>
                </a:cubicBezTo>
                <a:cubicBezTo>
                  <a:pt x="56" y="0"/>
                  <a:pt x="70" y="12"/>
                  <a:pt x="74" y="29"/>
                </a:cubicBezTo>
                <a:cubicBezTo>
                  <a:pt x="74" y="30"/>
                  <a:pt x="73" y="31"/>
                  <a:pt x="72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1" y="31"/>
                  <a:pt x="70" y="31"/>
                  <a:pt x="70" y="30"/>
                </a:cubicBezTo>
                <a:cubicBezTo>
                  <a:pt x="67" y="15"/>
                  <a:pt x="54" y="4"/>
                  <a:pt x="39" y="4"/>
                </a:cubicBezTo>
                <a:cubicBezTo>
                  <a:pt x="25" y="4"/>
                  <a:pt x="13" y="14"/>
                  <a:pt x="9" y="26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8" y="24"/>
                </a:cubicBezTo>
                <a:cubicBezTo>
                  <a:pt x="18" y="25"/>
                  <a:pt x="18" y="26"/>
                  <a:pt x="17" y="26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1"/>
                  <a:pt x="7" y="31"/>
                  <a:pt x="6" y="31"/>
                </a:cubicBezTo>
                <a:cubicBezTo>
                  <a:pt x="5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lose/>
                <a:moveTo>
                  <a:pt x="78" y="52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61" y="46"/>
                  <a:pt x="61" y="46"/>
                  <a:pt x="61" y="46"/>
                </a:cubicBezTo>
                <a:cubicBezTo>
                  <a:pt x="60" y="46"/>
                  <a:pt x="59" y="47"/>
                  <a:pt x="60" y="48"/>
                </a:cubicBezTo>
                <a:cubicBezTo>
                  <a:pt x="60" y="49"/>
                  <a:pt x="61" y="50"/>
                  <a:pt x="62" y="49"/>
                </a:cubicBezTo>
                <a:cubicBezTo>
                  <a:pt x="69" y="46"/>
                  <a:pt x="69" y="46"/>
                  <a:pt x="69" y="46"/>
                </a:cubicBezTo>
                <a:cubicBezTo>
                  <a:pt x="64" y="59"/>
                  <a:pt x="53" y="68"/>
                  <a:pt x="39" y="68"/>
                </a:cubicBezTo>
                <a:cubicBezTo>
                  <a:pt x="24" y="68"/>
                  <a:pt x="11" y="57"/>
                  <a:pt x="8" y="42"/>
                </a:cubicBezTo>
                <a:cubicBezTo>
                  <a:pt x="8" y="41"/>
                  <a:pt x="7" y="41"/>
                  <a:pt x="6" y="41"/>
                </a:cubicBezTo>
                <a:cubicBezTo>
                  <a:pt x="5" y="41"/>
                  <a:pt x="4" y="42"/>
                  <a:pt x="4" y="43"/>
                </a:cubicBezTo>
                <a:cubicBezTo>
                  <a:pt x="7" y="60"/>
                  <a:pt x="22" y="72"/>
                  <a:pt x="39" y="72"/>
                </a:cubicBezTo>
                <a:cubicBezTo>
                  <a:pt x="54" y="72"/>
                  <a:pt x="67" y="62"/>
                  <a:pt x="72" y="49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5"/>
                  <a:pt x="76" y="55"/>
                  <a:pt x="76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78" y="54"/>
                  <a:pt x="79" y="53"/>
                  <a:pt x="78" y="52"/>
                </a:cubicBezTo>
                <a:close/>
                <a:moveTo>
                  <a:pt x="56" y="36"/>
                </a:moveTo>
                <a:cubicBezTo>
                  <a:pt x="56" y="37"/>
                  <a:pt x="56" y="38"/>
                  <a:pt x="5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9" y="39"/>
                  <a:pt x="59" y="39"/>
                  <a:pt x="59" y="40"/>
                </a:cubicBezTo>
                <a:cubicBezTo>
                  <a:pt x="58" y="41"/>
                  <a:pt x="58" y="43"/>
                  <a:pt x="57" y="45"/>
                </a:cubicBezTo>
                <a:cubicBezTo>
                  <a:pt x="57" y="45"/>
                  <a:pt x="56" y="45"/>
                  <a:pt x="56" y="45"/>
                </a:cubicBezTo>
                <a:cubicBezTo>
                  <a:pt x="56" y="46"/>
                  <a:pt x="55" y="46"/>
                  <a:pt x="55" y="45"/>
                </a:cubicBezTo>
                <a:cubicBezTo>
                  <a:pt x="54" y="45"/>
                  <a:pt x="53" y="45"/>
                  <a:pt x="52" y="46"/>
                </a:cubicBezTo>
                <a:cubicBezTo>
                  <a:pt x="52" y="47"/>
                  <a:pt x="52" y="48"/>
                  <a:pt x="53" y="48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50"/>
                  <a:pt x="53" y="50"/>
                  <a:pt x="53" y="50"/>
                </a:cubicBezTo>
                <a:cubicBezTo>
                  <a:pt x="51" y="52"/>
                  <a:pt x="50" y="53"/>
                  <a:pt x="48" y="54"/>
                </a:cubicBezTo>
                <a:cubicBezTo>
                  <a:pt x="48" y="54"/>
                  <a:pt x="48" y="54"/>
                  <a:pt x="47" y="54"/>
                </a:cubicBezTo>
                <a:cubicBezTo>
                  <a:pt x="47" y="54"/>
                  <a:pt x="46" y="53"/>
                  <a:pt x="46" y="53"/>
                </a:cubicBezTo>
                <a:cubicBezTo>
                  <a:pt x="46" y="52"/>
                  <a:pt x="45" y="52"/>
                  <a:pt x="44" y="52"/>
                </a:cubicBezTo>
                <a:cubicBezTo>
                  <a:pt x="43" y="52"/>
                  <a:pt x="43" y="53"/>
                  <a:pt x="43" y="54"/>
                </a:cubicBezTo>
                <a:cubicBezTo>
                  <a:pt x="43" y="54"/>
                  <a:pt x="43" y="55"/>
                  <a:pt x="43" y="55"/>
                </a:cubicBezTo>
                <a:cubicBezTo>
                  <a:pt x="42" y="55"/>
                  <a:pt x="42" y="56"/>
                  <a:pt x="42" y="56"/>
                </a:cubicBezTo>
                <a:cubicBezTo>
                  <a:pt x="41" y="56"/>
                  <a:pt x="40" y="56"/>
                  <a:pt x="39" y="56"/>
                </a:cubicBezTo>
                <a:cubicBezTo>
                  <a:pt x="38" y="56"/>
                  <a:pt x="37" y="56"/>
                  <a:pt x="36" y="56"/>
                </a:cubicBezTo>
                <a:cubicBezTo>
                  <a:pt x="36" y="56"/>
                  <a:pt x="35" y="55"/>
                  <a:pt x="35" y="55"/>
                </a:cubicBezTo>
                <a:cubicBezTo>
                  <a:pt x="35" y="55"/>
                  <a:pt x="35" y="54"/>
                  <a:pt x="35" y="54"/>
                </a:cubicBezTo>
                <a:cubicBezTo>
                  <a:pt x="35" y="53"/>
                  <a:pt x="35" y="52"/>
                  <a:pt x="34" y="52"/>
                </a:cubicBezTo>
                <a:cubicBezTo>
                  <a:pt x="33" y="52"/>
                  <a:pt x="32" y="52"/>
                  <a:pt x="32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3"/>
                  <a:pt x="27" y="52"/>
                  <a:pt x="25" y="50"/>
                </a:cubicBezTo>
                <a:cubicBezTo>
                  <a:pt x="25" y="50"/>
                  <a:pt x="25" y="50"/>
                  <a:pt x="25" y="49"/>
                </a:cubicBezTo>
                <a:cubicBezTo>
                  <a:pt x="25" y="49"/>
                  <a:pt x="25" y="49"/>
                  <a:pt x="25" y="48"/>
                </a:cubicBezTo>
                <a:cubicBezTo>
                  <a:pt x="26" y="48"/>
                  <a:pt x="26" y="47"/>
                  <a:pt x="26" y="46"/>
                </a:cubicBezTo>
                <a:cubicBezTo>
                  <a:pt x="25" y="45"/>
                  <a:pt x="24" y="45"/>
                  <a:pt x="23" y="45"/>
                </a:cubicBezTo>
                <a:cubicBezTo>
                  <a:pt x="23" y="46"/>
                  <a:pt x="22" y="46"/>
                  <a:pt x="22" y="45"/>
                </a:cubicBezTo>
                <a:cubicBezTo>
                  <a:pt x="22" y="45"/>
                  <a:pt x="21" y="45"/>
                  <a:pt x="21" y="45"/>
                </a:cubicBezTo>
                <a:cubicBezTo>
                  <a:pt x="20" y="43"/>
                  <a:pt x="20" y="41"/>
                  <a:pt x="19" y="40"/>
                </a:cubicBezTo>
                <a:cubicBezTo>
                  <a:pt x="19" y="39"/>
                  <a:pt x="19" y="39"/>
                  <a:pt x="20" y="38"/>
                </a:cubicBezTo>
                <a:cubicBezTo>
                  <a:pt x="20" y="38"/>
                  <a:pt x="20" y="38"/>
                  <a:pt x="21" y="38"/>
                </a:cubicBezTo>
                <a:cubicBezTo>
                  <a:pt x="22" y="38"/>
                  <a:pt x="22" y="37"/>
                  <a:pt x="22" y="36"/>
                </a:cubicBezTo>
                <a:cubicBezTo>
                  <a:pt x="22" y="35"/>
                  <a:pt x="22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3"/>
                  <a:pt x="19" y="33"/>
                  <a:pt x="19" y="32"/>
                </a:cubicBezTo>
                <a:cubicBezTo>
                  <a:pt x="20" y="31"/>
                  <a:pt x="20" y="29"/>
                  <a:pt x="21" y="27"/>
                </a:cubicBezTo>
                <a:cubicBezTo>
                  <a:pt x="21" y="27"/>
                  <a:pt x="22" y="27"/>
                  <a:pt x="22" y="27"/>
                </a:cubicBezTo>
                <a:cubicBezTo>
                  <a:pt x="22" y="27"/>
                  <a:pt x="23" y="27"/>
                  <a:pt x="23" y="27"/>
                </a:cubicBezTo>
                <a:cubicBezTo>
                  <a:pt x="24" y="27"/>
                  <a:pt x="25" y="27"/>
                  <a:pt x="26" y="26"/>
                </a:cubicBezTo>
                <a:cubicBezTo>
                  <a:pt x="26" y="26"/>
                  <a:pt x="26" y="25"/>
                  <a:pt x="25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0" y="18"/>
                  <a:pt x="30" y="18"/>
                  <a:pt x="31" y="18"/>
                </a:cubicBezTo>
                <a:cubicBezTo>
                  <a:pt x="31" y="19"/>
                  <a:pt x="31" y="19"/>
                  <a:pt x="32" y="19"/>
                </a:cubicBezTo>
                <a:cubicBezTo>
                  <a:pt x="32" y="20"/>
                  <a:pt x="33" y="21"/>
                  <a:pt x="34" y="20"/>
                </a:cubicBezTo>
                <a:cubicBezTo>
                  <a:pt x="35" y="20"/>
                  <a:pt x="35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6" y="16"/>
                  <a:pt x="36" y="16"/>
                </a:cubicBezTo>
                <a:cubicBezTo>
                  <a:pt x="38" y="16"/>
                  <a:pt x="40" y="16"/>
                  <a:pt x="42" y="16"/>
                </a:cubicBezTo>
                <a:cubicBezTo>
                  <a:pt x="42" y="16"/>
                  <a:pt x="42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cubicBezTo>
                  <a:pt x="43" y="19"/>
                  <a:pt x="43" y="20"/>
                  <a:pt x="44" y="20"/>
                </a:cubicBezTo>
                <a:cubicBezTo>
                  <a:pt x="45" y="21"/>
                  <a:pt x="46" y="20"/>
                  <a:pt x="46" y="19"/>
                </a:cubicBezTo>
                <a:cubicBezTo>
                  <a:pt x="46" y="19"/>
                  <a:pt x="47" y="19"/>
                  <a:pt x="47" y="18"/>
                </a:cubicBezTo>
                <a:cubicBezTo>
                  <a:pt x="48" y="18"/>
                  <a:pt x="48" y="18"/>
                  <a:pt x="48" y="19"/>
                </a:cubicBezTo>
                <a:cubicBezTo>
                  <a:pt x="50" y="19"/>
                  <a:pt x="51" y="20"/>
                  <a:pt x="53" y="22"/>
                </a:cubicBezTo>
                <a:cubicBezTo>
                  <a:pt x="53" y="22"/>
                  <a:pt x="53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2" y="25"/>
                  <a:pt x="52" y="26"/>
                  <a:pt x="52" y="26"/>
                </a:cubicBezTo>
                <a:cubicBezTo>
                  <a:pt x="53" y="27"/>
                  <a:pt x="54" y="27"/>
                  <a:pt x="55" y="27"/>
                </a:cubicBezTo>
                <a:cubicBezTo>
                  <a:pt x="55" y="27"/>
                  <a:pt x="56" y="27"/>
                  <a:pt x="56" y="27"/>
                </a:cubicBezTo>
                <a:cubicBezTo>
                  <a:pt x="56" y="27"/>
                  <a:pt x="57" y="27"/>
                  <a:pt x="57" y="27"/>
                </a:cubicBezTo>
                <a:cubicBezTo>
                  <a:pt x="58" y="29"/>
                  <a:pt x="58" y="31"/>
                  <a:pt x="59" y="32"/>
                </a:cubicBezTo>
                <a:cubicBezTo>
                  <a:pt x="59" y="33"/>
                  <a:pt x="59" y="33"/>
                  <a:pt x="58" y="34"/>
                </a:cubicBezTo>
                <a:cubicBezTo>
                  <a:pt x="58" y="34"/>
                  <a:pt x="58" y="34"/>
                  <a:pt x="57" y="34"/>
                </a:cubicBezTo>
                <a:cubicBezTo>
                  <a:pt x="56" y="34"/>
                  <a:pt x="56" y="35"/>
                  <a:pt x="56" y="36"/>
                </a:cubicBezTo>
                <a:close/>
                <a:moveTo>
                  <a:pt x="53" y="36"/>
                </a:moveTo>
                <a:cubicBezTo>
                  <a:pt x="53" y="34"/>
                  <a:pt x="54" y="32"/>
                  <a:pt x="55" y="32"/>
                </a:cubicBezTo>
                <a:cubicBezTo>
                  <a:pt x="55" y="31"/>
                  <a:pt x="55" y="31"/>
                  <a:pt x="55" y="30"/>
                </a:cubicBezTo>
                <a:cubicBezTo>
                  <a:pt x="53" y="30"/>
                  <a:pt x="51" y="30"/>
                  <a:pt x="50" y="28"/>
                </a:cubicBezTo>
                <a:cubicBezTo>
                  <a:pt x="49" y="27"/>
                  <a:pt x="49" y="25"/>
                  <a:pt x="50" y="23"/>
                </a:cubicBezTo>
                <a:cubicBezTo>
                  <a:pt x="49" y="23"/>
                  <a:pt x="49" y="22"/>
                  <a:pt x="48" y="22"/>
                </a:cubicBezTo>
                <a:cubicBezTo>
                  <a:pt x="47" y="23"/>
                  <a:pt x="45" y="24"/>
                  <a:pt x="43" y="23"/>
                </a:cubicBezTo>
                <a:cubicBezTo>
                  <a:pt x="41" y="23"/>
                  <a:pt x="40" y="21"/>
                  <a:pt x="40" y="19"/>
                </a:cubicBezTo>
                <a:cubicBezTo>
                  <a:pt x="39" y="19"/>
                  <a:pt x="39" y="19"/>
                  <a:pt x="38" y="19"/>
                </a:cubicBezTo>
                <a:cubicBezTo>
                  <a:pt x="38" y="21"/>
                  <a:pt x="37" y="23"/>
                  <a:pt x="35" y="23"/>
                </a:cubicBezTo>
                <a:cubicBezTo>
                  <a:pt x="34" y="23"/>
                  <a:pt x="34" y="23"/>
                  <a:pt x="33" y="23"/>
                </a:cubicBezTo>
                <a:cubicBezTo>
                  <a:pt x="32" y="23"/>
                  <a:pt x="31" y="23"/>
                  <a:pt x="30" y="22"/>
                </a:cubicBezTo>
                <a:cubicBezTo>
                  <a:pt x="29" y="22"/>
                  <a:pt x="29" y="23"/>
                  <a:pt x="28" y="23"/>
                </a:cubicBezTo>
                <a:cubicBezTo>
                  <a:pt x="29" y="25"/>
                  <a:pt x="29" y="27"/>
                  <a:pt x="28" y="28"/>
                </a:cubicBezTo>
                <a:cubicBezTo>
                  <a:pt x="27" y="30"/>
                  <a:pt x="25" y="30"/>
                  <a:pt x="23" y="30"/>
                </a:cubicBezTo>
                <a:cubicBezTo>
                  <a:pt x="23" y="31"/>
                  <a:pt x="23" y="31"/>
                  <a:pt x="23" y="32"/>
                </a:cubicBezTo>
                <a:cubicBezTo>
                  <a:pt x="24" y="32"/>
                  <a:pt x="25" y="34"/>
                  <a:pt x="25" y="36"/>
                </a:cubicBezTo>
                <a:cubicBezTo>
                  <a:pt x="25" y="38"/>
                  <a:pt x="24" y="40"/>
                  <a:pt x="23" y="40"/>
                </a:cubicBezTo>
                <a:cubicBezTo>
                  <a:pt x="23" y="41"/>
                  <a:pt x="23" y="42"/>
                  <a:pt x="23" y="42"/>
                </a:cubicBezTo>
                <a:cubicBezTo>
                  <a:pt x="25" y="42"/>
                  <a:pt x="27" y="43"/>
                  <a:pt x="28" y="44"/>
                </a:cubicBezTo>
                <a:cubicBezTo>
                  <a:pt x="29" y="46"/>
                  <a:pt x="29" y="48"/>
                  <a:pt x="28" y="49"/>
                </a:cubicBezTo>
                <a:cubicBezTo>
                  <a:pt x="29" y="50"/>
                  <a:pt x="29" y="50"/>
                  <a:pt x="30" y="50"/>
                </a:cubicBezTo>
                <a:cubicBezTo>
                  <a:pt x="31" y="49"/>
                  <a:pt x="33" y="48"/>
                  <a:pt x="35" y="49"/>
                </a:cubicBezTo>
                <a:cubicBezTo>
                  <a:pt x="37" y="50"/>
                  <a:pt x="38" y="51"/>
                  <a:pt x="38" y="53"/>
                </a:cubicBezTo>
                <a:cubicBezTo>
                  <a:pt x="39" y="53"/>
                  <a:pt x="39" y="53"/>
                  <a:pt x="40" y="53"/>
                </a:cubicBezTo>
                <a:cubicBezTo>
                  <a:pt x="40" y="51"/>
                  <a:pt x="41" y="50"/>
                  <a:pt x="43" y="49"/>
                </a:cubicBezTo>
                <a:cubicBezTo>
                  <a:pt x="45" y="48"/>
                  <a:pt x="47" y="49"/>
                  <a:pt x="48" y="50"/>
                </a:cubicBezTo>
                <a:cubicBezTo>
                  <a:pt x="49" y="50"/>
                  <a:pt x="49" y="50"/>
                  <a:pt x="50" y="49"/>
                </a:cubicBezTo>
                <a:cubicBezTo>
                  <a:pt x="49" y="48"/>
                  <a:pt x="49" y="46"/>
                  <a:pt x="50" y="44"/>
                </a:cubicBezTo>
                <a:cubicBezTo>
                  <a:pt x="51" y="43"/>
                  <a:pt x="53" y="42"/>
                  <a:pt x="55" y="42"/>
                </a:cubicBezTo>
                <a:cubicBezTo>
                  <a:pt x="55" y="42"/>
                  <a:pt x="55" y="41"/>
                  <a:pt x="55" y="40"/>
                </a:cubicBezTo>
                <a:cubicBezTo>
                  <a:pt x="54" y="40"/>
                  <a:pt x="53" y="38"/>
                  <a:pt x="53" y="36"/>
                </a:cubicBezTo>
                <a:close/>
                <a:moveTo>
                  <a:pt x="49" y="36"/>
                </a:moveTo>
                <a:cubicBezTo>
                  <a:pt x="49" y="42"/>
                  <a:pt x="45" y="47"/>
                  <a:pt x="39" y="47"/>
                </a:cubicBezTo>
                <a:cubicBezTo>
                  <a:pt x="33" y="47"/>
                  <a:pt x="29" y="42"/>
                  <a:pt x="29" y="36"/>
                </a:cubicBezTo>
                <a:cubicBezTo>
                  <a:pt x="29" y="31"/>
                  <a:pt x="33" y="26"/>
                  <a:pt x="39" y="26"/>
                </a:cubicBezTo>
                <a:cubicBezTo>
                  <a:pt x="45" y="26"/>
                  <a:pt x="49" y="31"/>
                  <a:pt x="49" y="36"/>
                </a:cubicBezTo>
                <a:close/>
                <a:moveTo>
                  <a:pt x="47" y="36"/>
                </a:moveTo>
                <a:cubicBezTo>
                  <a:pt x="47" y="32"/>
                  <a:pt x="43" y="28"/>
                  <a:pt x="39" y="28"/>
                </a:cubicBezTo>
                <a:cubicBezTo>
                  <a:pt x="34" y="28"/>
                  <a:pt x="31" y="32"/>
                  <a:pt x="31" y="36"/>
                </a:cubicBezTo>
                <a:cubicBezTo>
                  <a:pt x="31" y="41"/>
                  <a:pt x="34" y="45"/>
                  <a:pt x="39" y="45"/>
                </a:cubicBezTo>
                <a:cubicBezTo>
                  <a:pt x="43" y="45"/>
                  <a:pt x="47" y="41"/>
                  <a:pt x="47" y="36"/>
                </a:cubicBezTo>
                <a:close/>
                <a:moveTo>
                  <a:pt x="39" y="32"/>
                </a:moveTo>
                <a:cubicBezTo>
                  <a:pt x="37" y="32"/>
                  <a:pt x="35" y="34"/>
                  <a:pt x="35" y="36"/>
                </a:cubicBezTo>
                <a:cubicBezTo>
                  <a:pt x="35" y="39"/>
                  <a:pt x="37" y="41"/>
                  <a:pt x="39" y="41"/>
                </a:cubicBezTo>
                <a:cubicBezTo>
                  <a:pt x="41" y="41"/>
                  <a:pt x="43" y="39"/>
                  <a:pt x="43" y="36"/>
                </a:cubicBezTo>
                <a:cubicBezTo>
                  <a:pt x="43" y="34"/>
                  <a:pt x="41" y="32"/>
                  <a:pt x="3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Freeform 238">
            <a:extLst>
              <a:ext uri="{FF2B5EF4-FFF2-40B4-BE49-F238E27FC236}">
                <a16:creationId xmlns:a16="http://schemas.microsoft.com/office/drawing/2014/main" id="{2F9FBEE9-1DA8-4C4C-87B0-9A1D9F826129}"/>
              </a:ext>
            </a:extLst>
          </p:cNvPr>
          <p:cNvSpPr>
            <a:spLocks noEditPoints="1"/>
          </p:cNvSpPr>
          <p:nvPr/>
        </p:nvSpPr>
        <p:spPr bwMode="auto">
          <a:xfrm>
            <a:off x="9796077" y="2484352"/>
            <a:ext cx="575316" cy="42121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Freeform 165">
            <a:extLst>
              <a:ext uri="{FF2B5EF4-FFF2-40B4-BE49-F238E27FC236}">
                <a16:creationId xmlns:a16="http://schemas.microsoft.com/office/drawing/2014/main" id="{C3F3B5C0-980C-47B9-961B-6A6E8854D12D}"/>
              </a:ext>
            </a:extLst>
          </p:cNvPr>
          <p:cNvSpPr>
            <a:spLocks noEditPoints="1"/>
          </p:cNvSpPr>
          <p:nvPr/>
        </p:nvSpPr>
        <p:spPr bwMode="auto">
          <a:xfrm>
            <a:off x="3475176" y="2455849"/>
            <a:ext cx="456358" cy="478221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Freeform 96">
            <a:extLst>
              <a:ext uri="{FF2B5EF4-FFF2-40B4-BE49-F238E27FC236}">
                <a16:creationId xmlns:a16="http://schemas.microsoft.com/office/drawing/2014/main" id="{317B5492-5A6F-4437-9048-4B933051ECB1}"/>
              </a:ext>
            </a:extLst>
          </p:cNvPr>
          <p:cNvSpPr>
            <a:spLocks noEditPoints="1"/>
          </p:cNvSpPr>
          <p:nvPr/>
        </p:nvSpPr>
        <p:spPr bwMode="auto">
          <a:xfrm>
            <a:off x="5073021" y="2447254"/>
            <a:ext cx="445591" cy="495410"/>
          </a:xfrm>
          <a:custGeom>
            <a:avLst/>
            <a:gdLst>
              <a:gd name="T0" fmla="*/ 46 w 68"/>
              <a:gd name="T1" fmla="*/ 26 h 73"/>
              <a:gd name="T2" fmla="*/ 63 w 68"/>
              <a:gd name="T3" fmla="*/ 29 h 73"/>
              <a:gd name="T4" fmla="*/ 65 w 68"/>
              <a:gd name="T5" fmla="*/ 34 h 73"/>
              <a:gd name="T6" fmla="*/ 34 w 68"/>
              <a:gd name="T7" fmla="*/ 36 h 73"/>
              <a:gd name="T8" fmla="*/ 35 w 68"/>
              <a:gd name="T9" fmla="*/ 36 h 73"/>
              <a:gd name="T10" fmla="*/ 35 w 68"/>
              <a:gd name="T11" fmla="*/ 36 h 73"/>
              <a:gd name="T12" fmla="*/ 38 w 68"/>
              <a:gd name="T13" fmla="*/ 35 h 73"/>
              <a:gd name="T14" fmla="*/ 63 w 68"/>
              <a:gd name="T15" fmla="*/ 9 h 73"/>
              <a:gd name="T16" fmla="*/ 63 w 68"/>
              <a:gd name="T17" fmla="*/ 2 h 73"/>
              <a:gd name="T18" fmla="*/ 32 w 68"/>
              <a:gd name="T19" fmla="*/ 27 h 73"/>
              <a:gd name="T20" fmla="*/ 12 w 68"/>
              <a:gd name="T21" fmla="*/ 2 h 73"/>
              <a:gd name="T22" fmla="*/ 3 w 68"/>
              <a:gd name="T23" fmla="*/ 5 h 73"/>
              <a:gd name="T24" fmla="*/ 30 w 68"/>
              <a:gd name="T25" fmla="*/ 35 h 73"/>
              <a:gd name="T26" fmla="*/ 30 w 68"/>
              <a:gd name="T27" fmla="*/ 35 h 73"/>
              <a:gd name="T28" fmla="*/ 33 w 68"/>
              <a:gd name="T29" fmla="*/ 36 h 73"/>
              <a:gd name="T30" fmla="*/ 3 w 68"/>
              <a:gd name="T31" fmla="*/ 34 h 73"/>
              <a:gd name="T32" fmla="*/ 5 w 68"/>
              <a:gd name="T33" fmla="*/ 29 h 73"/>
              <a:gd name="T34" fmla="*/ 22 w 68"/>
              <a:gd name="T35" fmla="*/ 26 h 73"/>
              <a:gd name="T36" fmla="*/ 0 w 68"/>
              <a:gd name="T37" fmla="*/ 32 h 73"/>
              <a:gd name="T38" fmla="*/ 4 w 68"/>
              <a:gd name="T39" fmla="*/ 39 h 73"/>
              <a:gd name="T40" fmla="*/ 8 w 68"/>
              <a:gd name="T41" fmla="*/ 73 h 73"/>
              <a:gd name="T42" fmla="*/ 61 w 68"/>
              <a:gd name="T43" fmla="*/ 72 h 73"/>
              <a:gd name="T44" fmla="*/ 68 w 68"/>
              <a:gd name="T45" fmla="*/ 34 h 73"/>
              <a:gd name="T46" fmla="*/ 63 w 68"/>
              <a:gd name="T47" fmla="*/ 26 h 73"/>
              <a:gd name="T48" fmla="*/ 36 w 68"/>
              <a:gd name="T49" fmla="*/ 35 h 73"/>
              <a:gd name="T50" fmla="*/ 29 w 68"/>
              <a:gd name="T51" fmla="*/ 32 h 73"/>
              <a:gd name="T52" fmla="*/ 29 w 68"/>
              <a:gd name="T53" fmla="*/ 32 h 73"/>
              <a:gd name="T54" fmla="*/ 29 w 68"/>
              <a:gd name="T55" fmla="*/ 30 h 73"/>
              <a:gd name="T56" fmla="*/ 6 w 68"/>
              <a:gd name="T57" fmla="*/ 5 h 73"/>
              <a:gd name="T58" fmla="*/ 8 w 68"/>
              <a:gd name="T59" fmla="*/ 3 h 73"/>
              <a:gd name="T60" fmla="*/ 32 w 68"/>
              <a:gd name="T61" fmla="*/ 27 h 73"/>
              <a:gd name="T62" fmla="*/ 29 w 68"/>
              <a:gd name="T63" fmla="*/ 30 h 73"/>
              <a:gd name="T64" fmla="*/ 33 w 68"/>
              <a:gd name="T65" fmla="*/ 30 h 73"/>
              <a:gd name="T66" fmla="*/ 60 w 68"/>
              <a:gd name="T67" fmla="*/ 3 h 73"/>
              <a:gd name="T68" fmla="*/ 62 w 68"/>
              <a:gd name="T69" fmla="*/ 5 h 73"/>
              <a:gd name="T70" fmla="*/ 36 w 68"/>
              <a:gd name="T71" fmla="*/ 32 h 73"/>
              <a:gd name="T72" fmla="*/ 32 w 68"/>
              <a:gd name="T73" fmla="*/ 33 h 73"/>
              <a:gd name="T74" fmla="*/ 58 w 68"/>
              <a:gd name="T75" fmla="*/ 70 h 73"/>
              <a:gd name="T76" fmla="*/ 7 w 68"/>
              <a:gd name="T77" fmla="*/ 39 h 73"/>
              <a:gd name="T78" fmla="*/ 58 w 68"/>
              <a:gd name="T79" fmla="*/ 70 h 73"/>
              <a:gd name="T80" fmla="*/ 32 w 68"/>
              <a:gd name="T81" fmla="*/ 31 h 73"/>
              <a:gd name="T82" fmla="*/ 36 w 68"/>
              <a:gd name="T83" fmla="*/ 31 h 73"/>
              <a:gd name="T84" fmla="*/ 17 w 68"/>
              <a:gd name="T85" fmla="*/ 66 h 73"/>
              <a:gd name="T86" fmla="*/ 18 w 68"/>
              <a:gd name="T87" fmla="*/ 40 h 73"/>
              <a:gd name="T88" fmla="*/ 19 w 68"/>
              <a:gd name="T89" fmla="*/ 66 h 73"/>
              <a:gd name="T90" fmla="*/ 17 w 68"/>
              <a:gd name="T91" fmla="*/ 66 h 73"/>
              <a:gd name="T92" fmla="*/ 25 w 68"/>
              <a:gd name="T93" fmla="*/ 41 h 73"/>
              <a:gd name="T94" fmla="*/ 27 w 68"/>
              <a:gd name="T95" fmla="*/ 41 h 73"/>
              <a:gd name="T96" fmla="*/ 26 w 68"/>
              <a:gd name="T97" fmla="*/ 67 h 73"/>
              <a:gd name="T98" fmla="*/ 34 w 68"/>
              <a:gd name="T99" fmla="*/ 66 h 73"/>
              <a:gd name="T100" fmla="*/ 35 w 68"/>
              <a:gd name="T101" fmla="*/ 40 h 73"/>
              <a:gd name="T102" fmla="*/ 36 w 68"/>
              <a:gd name="T103" fmla="*/ 66 h 73"/>
              <a:gd name="T104" fmla="*/ 34 w 68"/>
              <a:gd name="T105" fmla="*/ 66 h 73"/>
              <a:gd name="T106" fmla="*/ 42 w 68"/>
              <a:gd name="T107" fmla="*/ 41 h 73"/>
              <a:gd name="T108" fmla="*/ 44 w 68"/>
              <a:gd name="T109" fmla="*/ 41 h 73"/>
              <a:gd name="T110" fmla="*/ 43 w 68"/>
              <a:gd name="T111" fmla="*/ 67 h 73"/>
              <a:gd name="T112" fmla="*/ 50 w 68"/>
              <a:gd name="T113" fmla="*/ 66 h 73"/>
              <a:gd name="T114" fmla="*/ 51 w 68"/>
              <a:gd name="T115" fmla="*/ 40 h 73"/>
              <a:gd name="T116" fmla="*/ 52 w 68"/>
              <a:gd name="T117" fmla="*/ 66 h 73"/>
              <a:gd name="T118" fmla="*/ 50 w 68"/>
              <a:gd name="T119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73">
                <a:moveTo>
                  <a:pt x="63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3" y="29"/>
                  <a:pt x="43" y="29"/>
                  <a:pt x="4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5" y="30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5"/>
                  <a:pt x="64" y="36"/>
                  <a:pt x="63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63" y="9"/>
                  <a:pt x="63" y="9"/>
                  <a:pt x="63" y="9"/>
                </a:cubicBezTo>
                <a:cubicBezTo>
                  <a:pt x="64" y="8"/>
                  <a:pt x="65" y="7"/>
                  <a:pt x="65" y="5"/>
                </a:cubicBezTo>
                <a:cubicBezTo>
                  <a:pt x="65" y="4"/>
                  <a:pt x="64" y="3"/>
                  <a:pt x="63" y="2"/>
                </a:cubicBezTo>
                <a:cubicBezTo>
                  <a:pt x="62" y="0"/>
                  <a:pt x="58" y="0"/>
                  <a:pt x="56" y="2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4"/>
                  <a:pt x="34" y="24"/>
                  <a:pt x="34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6" y="0"/>
                  <a:pt x="4" y="2"/>
                </a:cubicBezTo>
                <a:cubicBezTo>
                  <a:pt x="3" y="3"/>
                  <a:pt x="3" y="4"/>
                  <a:pt x="3" y="5"/>
                </a:cubicBezTo>
                <a:cubicBezTo>
                  <a:pt x="3" y="7"/>
                  <a:pt x="4" y="8"/>
                  <a:pt x="5" y="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1" y="36"/>
                  <a:pt x="32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3" y="35"/>
                  <a:pt x="3" y="3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0"/>
                  <a:pt x="4" y="29"/>
                  <a:pt x="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2" y="26"/>
                  <a:pt x="22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8"/>
                  <a:pt x="4" y="3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3"/>
                  <a:pt x="8" y="73"/>
                  <a:pt x="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3"/>
                  <a:pt x="61" y="73"/>
                  <a:pt x="61" y="72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8" y="36"/>
                  <a:pt x="68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28"/>
                  <a:pt x="66" y="26"/>
                  <a:pt x="63" y="26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5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29" y="32"/>
                </a:moveTo>
                <a:cubicBezTo>
                  <a:pt x="29" y="32"/>
                  <a:pt x="29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7" y="4"/>
                  <a:pt x="7" y="3"/>
                  <a:pt x="8" y="3"/>
                </a:cubicBezTo>
                <a:cubicBezTo>
                  <a:pt x="8" y="3"/>
                  <a:pt x="9" y="4"/>
                  <a:pt x="10" y="4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8"/>
                  <a:pt x="30" y="29"/>
                  <a:pt x="29" y="30"/>
                </a:cubicBezTo>
                <a:close/>
                <a:moveTo>
                  <a:pt x="32" y="32"/>
                </a:moveTo>
                <a:cubicBezTo>
                  <a:pt x="32" y="31"/>
                  <a:pt x="32" y="30"/>
                  <a:pt x="33" y="30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59" y="3"/>
                  <a:pt x="60" y="3"/>
                </a:cubicBezTo>
                <a:cubicBezTo>
                  <a:pt x="60" y="3"/>
                  <a:pt x="61" y="4"/>
                  <a:pt x="61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6"/>
                  <a:pt x="61" y="7"/>
                  <a:pt x="61" y="7"/>
                </a:cubicBezTo>
                <a:cubicBezTo>
                  <a:pt x="36" y="32"/>
                  <a:pt x="36" y="32"/>
                  <a:pt x="36" y="32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3"/>
                  <a:pt x="33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58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7" y="39"/>
                  <a:pt x="7" y="39"/>
                  <a:pt x="7" y="39"/>
                </a:cubicBezTo>
                <a:cubicBezTo>
                  <a:pt x="61" y="39"/>
                  <a:pt x="61" y="39"/>
                  <a:pt x="61" y="39"/>
                </a:cubicBezTo>
                <a:lnTo>
                  <a:pt x="58" y="70"/>
                </a:lnTo>
                <a:close/>
                <a:moveTo>
                  <a:pt x="34" y="33"/>
                </a:moveTo>
                <a:cubicBezTo>
                  <a:pt x="33" y="33"/>
                  <a:pt x="32" y="32"/>
                  <a:pt x="32" y="31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2"/>
                  <a:pt x="35" y="33"/>
                  <a:pt x="34" y="33"/>
                </a:cubicBezTo>
                <a:close/>
                <a:moveTo>
                  <a:pt x="17" y="66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0"/>
                  <a:pt x="18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7"/>
                  <a:pt x="18" y="67"/>
                </a:cubicBezTo>
                <a:cubicBezTo>
                  <a:pt x="17" y="67"/>
                  <a:pt x="17" y="66"/>
                  <a:pt x="17" y="66"/>
                </a:cubicBezTo>
                <a:close/>
                <a:moveTo>
                  <a:pt x="25" y="66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0"/>
                  <a:pt x="26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27" y="67"/>
                  <a:pt x="26" y="67"/>
                </a:cubicBezTo>
                <a:cubicBezTo>
                  <a:pt x="26" y="67"/>
                  <a:pt x="25" y="66"/>
                  <a:pt x="25" y="66"/>
                </a:cubicBezTo>
                <a:close/>
                <a:moveTo>
                  <a:pt x="34" y="66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0"/>
                  <a:pt x="35" y="40"/>
                </a:cubicBezTo>
                <a:cubicBezTo>
                  <a:pt x="35" y="40"/>
                  <a:pt x="36" y="41"/>
                  <a:pt x="36" y="41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5" y="67"/>
                  <a:pt x="35" y="67"/>
                </a:cubicBezTo>
                <a:cubicBezTo>
                  <a:pt x="34" y="67"/>
                  <a:pt x="34" y="66"/>
                  <a:pt x="34" y="66"/>
                </a:cubicBezTo>
                <a:close/>
                <a:moveTo>
                  <a:pt x="42" y="66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0"/>
                  <a:pt x="43" y="40"/>
                </a:cubicBezTo>
                <a:cubicBezTo>
                  <a:pt x="43" y="40"/>
                  <a:pt x="44" y="41"/>
                  <a:pt x="44" y="41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6"/>
                  <a:pt x="43" y="67"/>
                  <a:pt x="43" y="67"/>
                </a:cubicBezTo>
                <a:cubicBezTo>
                  <a:pt x="42" y="67"/>
                  <a:pt x="42" y="66"/>
                  <a:pt x="42" y="66"/>
                </a:cubicBezTo>
                <a:close/>
                <a:moveTo>
                  <a:pt x="50" y="66"/>
                </a:move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0"/>
                  <a:pt x="51" y="40"/>
                </a:cubicBezTo>
                <a:cubicBezTo>
                  <a:pt x="52" y="40"/>
                  <a:pt x="52" y="41"/>
                  <a:pt x="52" y="41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7"/>
                  <a:pt x="51" y="67"/>
                </a:cubicBezTo>
                <a:cubicBezTo>
                  <a:pt x="50" y="67"/>
                  <a:pt x="50" y="66"/>
                  <a:pt x="50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TextBox 64">
            <a:extLst>
              <a:ext uri="{FF2B5EF4-FFF2-40B4-BE49-F238E27FC236}">
                <a16:creationId xmlns:a16="http://schemas.microsoft.com/office/drawing/2014/main" id="{ACFA94AC-51B8-47C5-B961-F86A8CB2CE71}"/>
              </a:ext>
            </a:extLst>
          </p:cNvPr>
          <p:cNvSpPr txBox="1"/>
          <p:nvPr/>
        </p:nvSpPr>
        <p:spPr>
          <a:xfrm>
            <a:off x="4829727" y="4660597"/>
            <a:ext cx="24513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仿抖音短视频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的实现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id="{34834177-BA02-4E86-A219-FD80C744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240" y="866058"/>
            <a:ext cx="5037519" cy="5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主要包括以下模块：用户登录模块、视频信息流列表显示模块、视频播放模块、视频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照片的录制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拍摄模块、本次登录用户的信息显示模块</a:t>
            </a:r>
          </a:p>
        </p:txBody>
      </p:sp>
    </p:spTree>
    <p:extLst>
      <p:ext uri="{BB962C8B-B14F-4D97-AF65-F5344CB8AC3E}">
        <p14:creationId xmlns:p14="http://schemas.microsoft.com/office/powerpoint/2010/main" val="151729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9E1847-4B35-4471-ADA3-099C4440F278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4DFD2A55-BDA9-4B3A-93D0-44018C3FAD98}"/>
              </a:ext>
            </a:extLst>
          </p:cNvPr>
          <p:cNvSpPr txBox="1"/>
          <p:nvPr/>
        </p:nvSpPr>
        <p:spPr>
          <a:xfrm>
            <a:off x="5218198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系统组成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A6B11197-8BF9-4BA0-8528-E1E3BDC2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本部分主要介绍此次开发的仿抖音短视频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的系统组成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F70B66-6CC4-4282-B6CD-A712440970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7033" y="1723977"/>
            <a:ext cx="7696835" cy="50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X清新点线通用模板"/>
</p:tagLst>
</file>

<file path=ppt/theme/theme1.xml><?xml version="1.0" encoding="utf-8"?>
<a:theme xmlns:a="http://schemas.openxmlformats.org/drawingml/2006/main" name="第一PPT，www.1ppt.com">
  <a:themeElements>
    <a:clrScheme name="Abstrac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0D7AB5"/>
      </a:accent1>
      <a:accent2>
        <a:srgbClr val="1E8ACA"/>
      </a:accent2>
      <a:accent3>
        <a:srgbClr val="209BD3"/>
      </a:accent3>
      <a:accent4>
        <a:srgbClr val="2EA2DB"/>
      </a:accent4>
      <a:accent5>
        <a:srgbClr val="3FB5E8"/>
      </a:accent5>
      <a:accent6>
        <a:srgbClr val="39C2F2"/>
      </a:accent6>
      <a:hlink>
        <a:srgbClr val="0563C1"/>
      </a:hlink>
      <a:folHlink>
        <a:srgbClr val="954F72"/>
      </a:folHlink>
    </a:clrScheme>
    <a:fontScheme name="cysec3g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569</Words>
  <Application>Microsoft Office PowerPoint</Application>
  <PresentationFormat>宽屏</PresentationFormat>
  <Paragraphs>93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简洁点线星球</dc:title>
  <dc:creator>第一PPT</dc:creator>
  <cp:keywords>www.1ppt.com</cp:keywords>
  <dc:description>www.1ppt.com</dc:description>
  <cp:lastModifiedBy>Yang rui</cp:lastModifiedBy>
  <cp:revision>85</cp:revision>
  <dcterms:created xsi:type="dcterms:W3CDTF">2017-05-02T06:39:58Z</dcterms:created>
  <dcterms:modified xsi:type="dcterms:W3CDTF">2020-06-07T08:37:54Z</dcterms:modified>
</cp:coreProperties>
</file>