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40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31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9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99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52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8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6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13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83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22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705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49F5-2F2D-4FDB-8A5B-1069780C6DFE}" type="datetimeFigureOut">
              <a:rPr lang="uk-UA" smtClean="0"/>
              <a:t>28.02.2013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3972-6071-4BE3-99FA-D5E1C7A35B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4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hardnichols.net/2010/02/simple-guide-to-sub-reports-in-jasperreports-irep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450"/>
            <a:ext cx="8828174" cy="527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5517232"/>
            <a:ext cx="8648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net.sf.jasperreports.engine.data.JRBeanCollectionDataSource</a:t>
            </a:r>
            <a:r>
              <a:rPr lang="en-US" dirty="0"/>
              <a:t>($F{sales})</a:t>
            </a:r>
          </a:p>
          <a:p>
            <a:r>
              <a:rPr lang="en-US" dirty="0"/>
              <a:t> </a:t>
            </a:r>
          </a:p>
          <a:p>
            <a:r>
              <a:rPr lang="uk-UA" dirty="0" err="1"/>
              <a:t>Источник</a:t>
            </a:r>
            <a:r>
              <a:rPr lang="uk-UA" dirty="0"/>
              <a:t> &lt;</a:t>
            </a:r>
            <a:r>
              <a:rPr lang="uk-UA" dirty="0">
                <a:hlinkClick r:id="rId3"/>
              </a:rPr>
              <a:t>http://www.richardnichols.net/2010/02/simple-guide-to-sub-reports-in-jasperreports-ireport/</a:t>
            </a:r>
            <a:endParaRPr lang="uk-UA" dirty="0"/>
          </a:p>
        </p:txBody>
      </p:sp>
      <p:sp>
        <p:nvSpPr>
          <p:cNvPr id="5" name="Стрелка вправо 4"/>
          <p:cNvSpPr/>
          <p:nvPr/>
        </p:nvSpPr>
        <p:spPr>
          <a:xfrm rot="16200000">
            <a:off x="3761910" y="3915054"/>
            <a:ext cx="2232248" cy="972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99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iReport</a:t>
            </a:r>
            <a:r>
              <a:rPr lang="en-US" dirty="0" smtClean="0"/>
              <a:t> connection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iReport</a:t>
            </a:r>
            <a:r>
              <a:rPr lang="en-US" dirty="0" smtClean="0"/>
              <a:t> connection settings</a:t>
            </a:r>
          </a:p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185988"/>
            <a:ext cx="48482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51720" y="2273300"/>
            <a:ext cx="3942680" cy="177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90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569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Экран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iReport connection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sbelei</dc:creator>
  <cp:lastModifiedBy>sbelei</cp:lastModifiedBy>
  <cp:revision>1</cp:revision>
  <dcterms:created xsi:type="dcterms:W3CDTF">2013-02-28T06:48:30Z</dcterms:created>
  <dcterms:modified xsi:type="dcterms:W3CDTF">2013-02-28T06:55:40Z</dcterms:modified>
</cp:coreProperties>
</file>