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5" autoAdjust="0"/>
  </p:normalViewPr>
  <p:slideViewPr>
    <p:cSldViewPr snapToGrid="0" snapToObjects="1">
      <p:cViewPr varScale="1">
        <p:scale>
          <a:sx n="149" d="100"/>
          <a:sy n="149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tech.wisc.edu/services/brc/worksho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bi.wisc.edu/education/phd-minor/" TargetMode="External"/><Relationship Id="rId4" Type="http://schemas.openxmlformats.org/officeDocument/2006/relationships/hyperlink" Target="https://wid.wisc.edu/seminars/qb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Biotech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Biotech Center on campus also offers Bioinformatics workshops (cost $$)</a:t>
            </a:r>
          </a:p>
          <a:p>
            <a:r>
              <a:rPr lang="en-US" dirty="0" smtClean="0"/>
              <a:t>Workshops include:</a:t>
            </a:r>
          </a:p>
          <a:p>
            <a:pPr lvl="1"/>
            <a:r>
              <a:rPr lang="en-US" dirty="0"/>
              <a:t>Linux Basics for NGS Data Analysis</a:t>
            </a:r>
            <a:endParaRPr lang="en-US" dirty="0" smtClean="0"/>
          </a:p>
          <a:p>
            <a:pPr lvl="1"/>
            <a:r>
              <a:rPr lang="en-US" dirty="0"/>
              <a:t>Intro to NGS Data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err="1"/>
              <a:t>Microbiota</a:t>
            </a:r>
            <a:r>
              <a:rPr lang="en-US" dirty="0"/>
              <a:t> Processing in </a:t>
            </a:r>
            <a:r>
              <a:rPr lang="en-US" dirty="0" err="1" smtClean="0"/>
              <a:t>mothur</a:t>
            </a:r>
            <a:endParaRPr lang="en-US" dirty="0" smtClean="0"/>
          </a:p>
          <a:p>
            <a:pPr lvl="1"/>
            <a:r>
              <a:rPr lang="en-US" dirty="0" err="1"/>
              <a:t>Microbiota</a:t>
            </a:r>
            <a:r>
              <a:rPr lang="en-US" dirty="0"/>
              <a:t> Analysis in 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://www.biotech.wisc.edu/services/brc/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4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4" y="1252357"/>
            <a:ext cx="8386165" cy="51326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Computational Biology, Ecology, and Evolution Group</a:t>
            </a:r>
          </a:p>
          <a:p>
            <a:r>
              <a:rPr lang="en-US" sz="3600" dirty="0" smtClean="0"/>
              <a:t>Social gathering Sept. 15th @ 4pm in 6201 MSB</a:t>
            </a:r>
          </a:p>
          <a:p>
            <a:r>
              <a:rPr lang="en-US" sz="3600" dirty="0" smtClean="0"/>
              <a:t>Bi-weekly R/python study groups</a:t>
            </a:r>
          </a:p>
          <a:p>
            <a:r>
              <a:rPr lang="en-US" sz="3600" dirty="0" smtClean="0">
                <a:hlinkClick r:id="rId2"/>
              </a:rPr>
              <a:t>https://combee-uw-madison.github.io</a:t>
            </a:r>
            <a:endParaRPr lang="en-US" sz="3600" dirty="0" smtClean="0"/>
          </a:p>
          <a:p>
            <a:pPr lvl="1"/>
            <a:r>
              <a:rPr lang="en-US" sz="3200" dirty="0" smtClean="0"/>
              <a:t>Sign up for our listserv to get updates!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176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interests</a:t>
            </a:r>
          </a:p>
          <a:p>
            <a:r>
              <a:rPr lang="en-US" dirty="0" smtClean="0"/>
              <a:t>Meet on Thursdays at 2pm in MSB 5503</a:t>
            </a:r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Different format this semester</a:t>
            </a:r>
          </a:p>
          <a:p>
            <a:r>
              <a:rPr lang="en-US" dirty="0" smtClean="0"/>
              <a:t>Sign up for their individual </a:t>
            </a:r>
            <a:r>
              <a:rPr lang="en-US" dirty="0" err="1" smtClean="0"/>
              <a:t>listservs</a:t>
            </a:r>
            <a:r>
              <a:rPr lang="en-US" dirty="0" smtClean="0"/>
              <a:t> if you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885"/>
            <a:ext cx="8229600" cy="1143000"/>
          </a:xfrm>
        </p:spPr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55" y="1525657"/>
            <a:ext cx="8612217" cy="4943471"/>
          </a:xfrm>
        </p:spPr>
        <p:txBody>
          <a:bodyPr>
            <a:noAutofit/>
          </a:bodyPr>
          <a:lstStyle/>
          <a:p>
            <a:r>
              <a:rPr lang="en-US" sz="2600" dirty="0" smtClean="0"/>
              <a:t>2 free workshops hosted at beginning of each semester</a:t>
            </a:r>
          </a:p>
          <a:p>
            <a:pPr lvl="1"/>
            <a:r>
              <a:rPr lang="en-US" sz="2600" dirty="0" smtClean="0"/>
              <a:t>Next workshops probably January 2018</a:t>
            </a:r>
          </a:p>
          <a:p>
            <a:pPr lvl="1"/>
            <a:r>
              <a:rPr lang="en-US" sz="2600" dirty="0" smtClean="0"/>
              <a:t>SWC: Unix shell, python (or R), and version control (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DC: excel, </a:t>
            </a:r>
            <a:r>
              <a:rPr lang="en-US" sz="2600" dirty="0" err="1" smtClean="0"/>
              <a:t>openRefine</a:t>
            </a:r>
            <a:r>
              <a:rPr lang="en-US" sz="2600" dirty="0" smtClean="0"/>
              <a:t>, SQL, R</a:t>
            </a:r>
          </a:p>
          <a:p>
            <a:r>
              <a:rPr lang="en-US" sz="2600" dirty="0" smtClean="0"/>
              <a:t>Large local community of instructors</a:t>
            </a:r>
          </a:p>
          <a:p>
            <a:r>
              <a:rPr lang="en-US" sz="2600" dirty="0" smtClean="0"/>
              <a:t>If interested you can help out or instruct these workshops</a:t>
            </a:r>
          </a:p>
          <a:p>
            <a:pPr lvl="1"/>
            <a:r>
              <a:rPr lang="en-US" sz="2600" dirty="0" smtClean="0"/>
              <a:t>Professional Development/Teaching opportunity</a:t>
            </a:r>
          </a:p>
          <a:p>
            <a:r>
              <a:rPr lang="en-US" sz="2600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sz="2600" dirty="0" err="1"/>
              <a:t>aci.wisc.edu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</a:t>
            </a:r>
            <a:r>
              <a:rPr lang="en-US" smtClean="0"/>
              <a:t>High </a:t>
            </a:r>
            <a:r>
              <a:rPr lang="en-US" smtClean="0"/>
              <a:t>Throughput </a:t>
            </a:r>
            <a:r>
              <a:rPr lang="en-US" dirty="0" smtClean="0"/>
              <a:t>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quantitative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>
                <a:hlinkClick r:id="rId3"/>
              </a:rPr>
              <a:t>https://qbi.wisc.edu/education/phd-minor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>
                <a:hlinkClick r:id="rId4"/>
              </a:rPr>
              <a:t>https://wid.wisc.edu/seminars/qbio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539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Throughput Computing (CHTC)</vt:lpstr>
      <vt:lpstr>Quantitate Biology Initiative</vt:lpstr>
      <vt:lpstr>Other courses</vt:lpstr>
      <vt:lpstr>Biotech Center</vt:lpstr>
      <vt:lpstr>ComBEE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18</cp:revision>
  <dcterms:created xsi:type="dcterms:W3CDTF">2017-08-15T15:10:36Z</dcterms:created>
  <dcterms:modified xsi:type="dcterms:W3CDTF">2017-08-16T18:57:07Z</dcterms:modified>
</cp:coreProperties>
</file>