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FD92-C269-184E-9D9F-A8BC0EBA8EF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5083-992D-C74A-830B-0B9EFA30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BEE-UW-Madison/PythonStudyGroup/blob/master/README.md%23combee-python-study-group--uw-madison" TargetMode="External"/><Relationship Id="rId3" Type="http://schemas.openxmlformats.org/officeDocument/2006/relationships/hyperlink" Target="https://github.com/ComBEE-UW-Madison/RStudyGroup%23combee-r-study-group--uw-madi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bi.wisc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Resources </a:t>
            </a:r>
            <a:br>
              <a:rPr lang="en-US" dirty="0" smtClean="0"/>
            </a:br>
            <a:r>
              <a:rPr lang="en-US" dirty="0" smtClean="0"/>
              <a:t>at UW-Madison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is often very data heavy</a:t>
            </a:r>
          </a:p>
          <a:p>
            <a:r>
              <a:rPr lang="en-US" dirty="0" smtClean="0"/>
              <a:t>Most biologists aren’t trained in computation/programming (yet)</a:t>
            </a:r>
          </a:p>
          <a:p>
            <a:r>
              <a:rPr lang="en-US" dirty="0" smtClean="0"/>
              <a:t>But most of you will need some of these skills</a:t>
            </a:r>
          </a:p>
          <a:p>
            <a:r>
              <a:rPr lang="en-US" dirty="0" smtClean="0"/>
              <a:t>Your PI/</a:t>
            </a:r>
            <a:r>
              <a:rPr lang="en-US" dirty="0" err="1" smtClean="0"/>
              <a:t>labmates</a:t>
            </a:r>
            <a:r>
              <a:rPr lang="en-US" dirty="0" smtClean="0"/>
              <a:t> might not be able to help you but…</a:t>
            </a:r>
          </a:p>
          <a:p>
            <a:r>
              <a:rPr lang="en-US" dirty="0" smtClean="0"/>
              <a:t>You don’t have to struggle through this alone!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5" y="1252357"/>
            <a:ext cx="5918594" cy="5132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Computational Biology, Ecology, and Evolution Group</a:t>
            </a:r>
          </a:p>
          <a:p>
            <a:r>
              <a:rPr lang="en-US" dirty="0" smtClean="0"/>
              <a:t>Student organized group</a:t>
            </a:r>
          </a:p>
          <a:p>
            <a:r>
              <a:rPr lang="en-US" dirty="0" smtClean="0"/>
              <a:t>Monthly Meetings about Computational Biology or Theoretical Ecology/Evolution</a:t>
            </a:r>
          </a:p>
          <a:p>
            <a:pPr lvl="1"/>
            <a:r>
              <a:rPr lang="en-US" dirty="0" smtClean="0"/>
              <a:t>Social gathering Sept. 15th @ 4pm in 6201 MSB</a:t>
            </a:r>
          </a:p>
          <a:p>
            <a:r>
              <a:rPr lang="en-US" dirty="0" smtClean="0"/>
              <a:t>Bi-weekly R/python study groups</a:t>
            </a:r>
          </a:p>
          <a:p>
            <a:r>
              <a:rPr lang="en-US" dirty="0" smtClean="0">
                <a:hlinkClick r:id="rId2"/>
              </a:rPr>
              <a:t>https://combee-uw-madison.github.io</a:t>
            </a:r>
            <a:endParaRPr lang="en-US" dirty="0" smtClean="0"/>
          </a:p>
          <a:p>
            <a:pPr lvl="1"/>
            <a:r>
              <a:rPr lang="en-US" dirty="0" smtClean="0"/>
              <a:t>Sign up for our listserv to get updates!</a:t>
            </a:r>
          </a:p>
          <a:p>
            <a:endParaRPr lang="en-US" dirty="0" smtClean="0"/>
          </a:p>
        </p:txBody>
      </p:sp>
      <p:pic>
        <p:nvPicPr>
          <p:cNvPr id="4" name="Picture 3" descr="MarcChevret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7" y="3793344"/>
            <a:ext cx="2139761" cy="2139761"/>
          </a:xfrm>
          <a:prstGeom prst="rect">
            <a:avLst/>
          </a:prstGeom>
        </p:spPr>
      </p:pic>
      <p:pic>
        <p:nvPicPr>
          <p:cNvPr id="9" name="Picture 8" descr="Pasted image at 2017_08_15 10_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3" y="383346"/>
            <a:ext cx="1819797" cy="2426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5545" y="2870014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Elizabeth McDaniel</a:t>
            </a:r>
          </a:p>
          <a:p>
            <a:pPr algn="ctr"/>
            <a:r>
              <a:rPr lang="en-US" dirty="0" smtClean="0"/>
              <a:t>MDTP Student</a:t>
            </a:r>
          </a:p>
          <a:p>
            <a:pPr algn="ctr"/>
            <a:r>
              <a:rPr lang="en-US" dirty="0" smtClean="0"/>
              <a:t>McMahon Lab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2614" y="5923329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 </a:t>
            </a:r>
            <a:r>
              <a:rPr lang="en-US" dirty="0" err="1" smtClean="0"/>
              <a:t>Chevrette</a:t>
            </a:r>
            <a:endParaRPr lang="en-US" dirty="0" smtClean="0"/>
          </a:p>
          <a:p>
            <a:pPr algn="ctr"/>
            <a:r>
              <a:rPr lang="en-US" dirty="0" smtClean="0"/>
              <a:t>Genetics Student</a:t>
            </a:r>
          </a:p>
          <a:p>
            <a:pPr algn="ctr"/>
            <a:r>
              <a:rPr lang="en-US" dirty="0" smtClean="0"/>
              <a:t>Currie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ComBEE</a:t>
            </a:r>
            <a:r>
              <a:rPr lang="en-US" dirty="0" smtClean="0"/>
              <a:t> R/Python Study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groups meet on opposite weeks</a:t>
            </a:r>
          </a:p>
          <a:p>
            <a:r>
              <a:rPr lang="en-US" dirty="0" smtClean="0"/>
              <a:t>Generally informal discussion of topics</a:t>
            </a:r>
          </a:p>
          <a:p>
            <a:r>
              <a:rPr lang="en-US" dirty="0" smtClean="0"/>
              <a:t>Topics decided on based on group interests</a:t>
            </a:r>
          </a:p>
          <a:p>
            <a:r>
              <a:rPr lang="en-US" dirty="0" smtClean="0">
                <a:hlinkClick r:id="rId2"/>
              </a:rPr>
              <a:t>Python Study Group website</a:t>
            </a:r>
            <a:endParaRPr lang="en-US" dirty="0" smtClean="0"/>
          </a:p>
          <a:p>
            <a:pPr lvl="1"/>
            <a:r>
              <a:rPr lang="en-US" dirty="0" smtClean="0"/>
              <a:t>Meets on every other XXX at YYY in ZZZ</a:t>
            </a:r>
          </a:p>
          <a:p>
            <a:r>
              <a:rPr lang="en-US" dirty="0" smtClean="0">
                <a:hlinkClick r:id="rId3"/>
              </a:rPr>
              <a:t>R Study Group website</a:t>
            </a:r>
            <a:endParaRPr lang="en-US" dirty="0" smtClean="0"/>
          </a:p>
          <a:p>
            <a:pPr lvl="1"/>
            <a:r>
              <a:rPr lang="en-US" dirty="0" smtClean="0"/>
              <a:t>Meets on every other XXX at YYY in ZZZ</a:t>
            </a:r>
          </a:p>
          <a:p>
            <a:pPr lvl="1"/>
            <a:r>
              <a:rPr lang="en-US" dirty="0" smtClean="0"/>
              <a:t>Different format this semester</a:t>
            </a:r>
          </a:p>
        </p:txBody>
      </p:sp>
    </p:spTree>
    <p:extLst>
      <p:ext uri="{BB962C8B-B14F-4D97-AF65-F5344CB8AC3E}">
        <p14:creationId xmlns:p14="http://schemas.microsoft.com/office/powerpoint/2010/main" val="15753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Software and Data Carpentry?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793" y="1611847"/>
            <a:ext cx="2021490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Two formal </a:t>
            </a:r>
            <a:r>
              <a:rPr lang="en-US" b="1" dirty="0" smtClean="0"/>
              <a:t>organizations*</a:t>
            </a:r>
            <a:r>
              <a:rPr lang="en-US" dirty="0" smtClean="0"/>
              <a:t> + international </a:t>
            </a:r>
            <a:r>
              <a:rPr lang="en-US" b="1" dirty="0" smtClean="0"/>
              <a:t>community </a:t>
            </a:r>
            <a:r>
              <a:rPr lang="en-US" dirty="0" smtClean="0"/>
              <a:t>of volunteers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990" y="1611847"/>
            <a:ext cx="2034974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that develop </a:t>
            </a:r>
            <a:r>
              <a:rPr lang="en-US" b="1" dirty="0" smtClean="0"/>
              <a:t>lessons</a:t>
            </a:r>
            <a:r>
              <a:rPr lang="en-US" dirty="0" smtClean="0"/>
              <a:t>, train </a:t>
            </a:r>
            <a:r>
              <a:rPr lang="en-US" b="1" dirty="0" smtClean="0"/>
              <a:t>instructors</a:t>
            </a:r>
            <a:r>
              <a:rPr lang="en-US" dirty="0" smtClean="0"/>
              <a:t> + organize </a:t>
            </a:r>
            <a:r>
              <a:rPr lang="en-US" b="1" dirty="0" smtClean="0"/>
              <a:t>workshops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97270" y="1611847"/>
            <a:ext cx="2020886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 </a:t>
            </a:r>
            <a:r>
              <a:rPr lang="en-US" b="1" dirty="0" smtClean="0"/>
              <a:t>data</a:t>
            </a:r>
            <a:r>
              <a:rPr lang="en-US" dirty="0" smtClean="0"/>
              <a:t> management and </a:t>
            </a:r>
            <a:r>
              <a:rPr lang="en-US" b="1" dirty="0" smtClean="0"/>
              <a:t>software </a:t>
            </a:r>
            <a:r>
              <a:rPr lang="en-US" dirty="0" smtClean="0"/>
              <a:t>development</a:t>
            </a:r>
          </a:p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7697" y="1611847"/>
            <a:ext cx="2011929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For and by </a:t>
            </a:r>
            <a:r>
              <a:rPr lang="en-US" b="1" dirty="0" smtClean="0"/>
              <a:t>researchers </a:t>
            </a:r>
            <a:r>
              <a:rPr lang="en-US" dirty="0" smtClean="0"/>
              <a:t>across disciplines</a:t>
            </a:r>
            <a:endParaRPr lang="en-US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3" y="1979938"/>
            <a:ext cx="1317141" cy="1756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041" y="6065113"/>
            <a:ext cx="5364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soon to be restructured into a combined organization</a:t>
            </a:r>
            <a:endParaRPr lang="en-US" sz="800" dirty="0"/>
          </a:p>
        </p:txBody>
      </p:sp>
      <p:pic>
        <p:nvPicPr>
          <p:cNvPr id="14" name="Picture 13" descr="noun_70771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8"/>
          <a:stretch/>
        </p:blipFill>
        <p:spPr>
          <a:xfrm>
            <a:off x="7099099" y="2855667"/>
            <a:ext cx="842157" cy="962107"/>
          </a:xfrm>
          <a:prstGeom prst="rect">
            <a:avLst/>
          </a:prstGeom>
        </p:spPr>
      </p:pic>
      <p:pic>
        <p:nvPicPr>
          <p:cNvPr id="15" name="Picture 14" descr="noun_971030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>
          <a:xfrm>
            <a:off x="7355008" y="1694562"/>
            <a:ext cx="1036287" cy="1161105"/>
          </a:xfrm>
          <a:prstGeom prst="rect">
            <a:avLst/>
          </a:prstGeom>
        </p:spPr>
      </p:pic>
      <p:pic>
        <p:nvPicPr>
          <p:cNvPr id="16" name="Picture 15" descr="noun_979326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9"/>
          <a:stretch/>
        </p:blipFill>
        <p:spPr>
          <a:xfrm>
            <a:off x="7831817" y="2880939"/>
            <a:ext cx="966201" cy="1099292"/>
          </a:xfrm>
          <a:prstGeom prst="rect">
            <a:avLst/>
          </a:prstGeom>
        </p:spPr>
      </p:pic>
      <p:pic>
        <p:nvPicPr>
          <p:cNvPr id="17" name="Picture 16" descr="noun_440108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4957049" y="2148071"/>
            <a:ext cx="1043924" cy="1213023"/>
          </a:xfrm>
          <a:prstGeom prst="rect">
            <a:avLst/>
          </a:prstGeom>
        </p:spPr>
      </p:pic>
      <p:pic>
        <p:nvPicPr>
          <p:cNvPr id="19" name="Picture 18" descr="noun_938987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9"/>
          <a:stretch/>
        </p:blipFill>
        <p:spPr>
          <a:xfrm>
            <a:off x="5406019" y="2600733"/>
            <a:ext cx="1023481" cy="1135393"/>
          </a:xfrm>
          <a:prstGeom prst="rect">
            <a:avLst/>
          </a:prstGeom>
        </p:spPr>
      </p:pic>
      <p:pic>
        <p:nvPicPr>
          <p:cNvPr id="4" name="Picture 3" descr="logo-white-sw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6" y="1979938"/>
            <a:ext cx="1663385" cy="453509"/>
          </a:xfrm>
          <a:prstGeom prst="rect">
            <a:avLst/>
          </a:prstGeom>
        </p:spPr>
      </p:pic>
      <p:pic>
        <p:nvPicPr>
          <p:cNvPr id="10" name="Picture 9" descr="DC_squ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0" y="2248500"/>
            <a:ext cx="958330" cy="1277773"/>
          </a:xfrm>
          <a:prstGeom prst="rect">
            <a:avLst/>
          </a:prstGeom>
        </p:spPr>
      </p:pic>
      <p:pic>
        <p:nvPicPr>
          <p:cNvPr id="18" name="Picture 17" descr="noun_1085525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>
          <a:xfrm>
            <a:off x="487585" y="2855668"/>
            <a:ext cx="887736" cy="919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93" y="6402395"/>
            <a:ext cx="25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Christina Koch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Software/Data Carpentry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workshops hosted at beginning of each semester</a:t>
            </a:r>
          </a:p>
          <a:p>
            <a:pPr lvl="1"/>
            <a:r>
              <a:rPr lang="en-US" dirty="0" smtClean="0"/>
              <a:t>Next workshops probably January 2018</a:t>
            </a:r>
          </a:p>
          <a:p>
            <a:r>
              <a:rPr lang="en-US" dirty="0" smtClean="0"/>
              <a:t>Large local community of instructors</a:t>
            </a:r>
          </a:p>
          <a:p>
            <a:r>
              <a:rPr lang="en-US" dirty="0" smtClean="0"/>
              <a:t>If interested you can help out or instruct these workshops</a:t>
            </a:r>
          </a:p>
          <a:p>
            <a:pPr lvl="1"/>
            <a:r>
              <a:rPr lang="en-US" dirty="0" smtClean="0"/>
              <a:t>Professional Development/Teaching opportunity</a:t>
            </a:r>
          </a:p>
          <a:p>
            <a:r>
              <a:rPr lang="en-US" dirty="0" smtClean="0"/>
              <a:t>For updates about registration (and other computational events on campus) sign up for ACI (advanced computing initiative) listserv </a:t>
            </a:r>
          </a:p>
          <a:p>
            <a:pPr lvl="1"/>
            <a:r>
              <a:rPr lang="en-US" dirty="0" err="1"/>
              <a:t>aci.wisc.edu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9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for High Through-put Computing (CHTC)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53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Campus resource</a:t>
            </a:r>
          </a:p>
          <a:p>
            <a:r>
              <a:rPr lang="en-US" dirty="0" smtClean="0"/>
              <a:t>Scale up your computational work</a:t>
            </a:r>
          </a:p>
          <a:p>
            <a:r>
              <a:rPr lang="en-US" dirty="0" smtClean="0"/>
              <a:t>Can run more analyses (and bigger jobs) using their resources</a:t>
            </a:r>
          </a:p>
          <a:p>
            <a:r>
              <a:rPr lang="en-US" dirty="0" smtClean="0"/>
              <a:t>Facilitators who can help you get started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06" y="1909492"/>
            <a:ext cx="4565514" cy="3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Quantitate Biology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Initiative to bring together quantities biology on campus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://qbi.wisc.edu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New minor available!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qbi.wisc.edu</a:t>
            </a:r>
            <a:r>
              <a:rPr lang="en-US" dirty="0"/>
              <a:t>/education/</a:t>
            </a:r>
            <a:r>
              <a:rPr lang="en-US" dirty="0" err="1"/>
              <a:t>phd</a:t>
            </a:r>
            <a:r>
              <a:rPr lang="en-US" dirty="0"/>
              <a:t>-minor/</a:t>
            </a:r>
            <a:endParaRPr lang="en-US" dirty="0" smtClean="0"/>
          </a:p>
          <a:p>
            <a:r>
              <a:rPr lang="en-US" dirty="0" smtClean="0"/>
              <a:t>Weekly Seminar Series</a:t>
            </a:r>
          </a:p>
          <a:p>
            <a:pPr lvl="1"/>
            <a:r>
              <a:rPr lang="en-US" dirty="0"/>
              <a:t>https://wid.wisc.edu/seminars/qbio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9512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MICROBIO 875: Bioinformatics for Microbiologists (Might change numbers for Spring 2018)</a:t>
            </a:r>
          </a:p>
          <a:p>
            <a:r>
              <a:rPr lang="en-US" dirty="0"/>
              <a:t>BMI </a:t>
            </a:r>
            <a:r>
              <a:rPr lang="en-US" dirty="0" smtClean="0"/>
              <a:t>541 -  </a:t>
            </a:r>
            <a:r>
              <a:rPr lang="en-US" dirty="0"/>
              <a:t>Introduction to biostatistics</a:t>
            </a:r>
            <a:endParaRPr lang="is-IS" dirty="0" smtClean="0"/>
          </a:p>
          <a:p>
            <a:r>
              <a:rPr lang="en-US" dirty="0"/>
              <a:t>BMI </a:t>
            </a:r>
            <a:r>
              <a:rPr lang="en-US" dirty="0" smtClean="0"/>
              <a:t>576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Introduction to </a:t>
            </a:r>
            <a:r>
              <a:rPr lang="en-US" dirty="0" smtClean="0"/>
              <a:t>bioinformatics</a:t>
            </a:r>
          </a:p>
          <a:p>
            <a:r>
              <a:rPr lang="en-US" dirty="0"/>
              <a:t>BMI </a:t>
            </a:r>
            <a:r>
              <a:rPr lang="en-US" dirty="0" smtClean="0"/>
              <a:t>776 -  </a:t>
            </a:r>
            <a:r>
              <a:rPr lang="en-US" dirty="0"/>
              <a:t>Advanced bioinformatics</a:t>
            </a:r>
            <a:endParaRPr lang="is-IS" dirty="0" smtClean="0"/>
          </a:p>
          <a:p>
            <a:r>
              <a:rPr lang="is-IS" dirty="0" smtClean="0"/>
              <a:t>CS301 - </a:t>
            </a:r>
            <a:r>
              <a:rPr lang="en-US" dirty="0"/>
              <a:t>Introduction to 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344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411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Computational Resources  at UW-Madison</vt:lpstr>
      <vt:lpstr>Computation in Biology</vt:lpstr>
      <vt:lpstr>ComBEE</vt:lpstr>
      <vt:lpstr>ComBEE R/Python Study Groups</vt:lpstr>
      <vt:lpstr>What are Software and Data Carpentry?</vt:lpstr>
      <vt:lpstr>Software/Data Carpentry</vt:lpstr>
      <vt:lpstr>Center for High Through-put Computing (CHTC)</vt:lpstr>
      <vt:lpstr>Quantitate Biology Initiative</vt:lpstr>
      <vt:lpstr>Other courses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Resources  at UW-Madison</dc:title>
  <dc:creator>Sarah Stevens</dc:creator>
  <cp:lastModifiedBy>Sarah Stevens</cp:lastModifiedBy>
  <cp:revision>9</cp:revision>
  <dcterms:created xsi:type="dcterms:W3CDTF">2017-08-15T15:10:36Z</dcterms:created>
  <dcterms:modified xsi:type="dcterms:W3CDTF">2017-08-15T16:27:12Z</dcterms:modified>
</cp:coreProperties>
</file>