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35" autoAdjust="0"/>
  </p:normalViewPr>
  <p:slideViewPr>
    <p:cSldViewPr snapToGrid="0" snapToObjects="1">
      <p:cViewPr varScale="1">
        <p:scale>
          <a:sx n="149" d="100"/>
          <a:sy n="149" d="100"/>
        </p:scale>
        <p:origin x="-1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FD92-C269-184E-9D9F-A8BC0EBA8EF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5083-992D-C74A-830B-0B9EFA30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tech.wisc.edu/services/brc/worksho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%23combee-python-study-group--uw-madison" TargetMode="External"/><Relationship Id="rId3" Type="http://schemas.openxmlformats.org/officeDocument/2006/relationships/hyperlink" Target="https://github.com/ComBEE-UW-Madison/RStudyGroup%23combee-r-study-group--uw-mad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bi.wisc.edu/education/phd-minor/" TargetMode="External"/><Relationship Id="rId4" Type="http://schemas.openxmlformats.org/officeDocument/2006/relationships/hyperlink" Target="https://wid.wisc.edu/seminars/qb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bi.wisc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Biotech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Biotech Center on campus also offers Bioinformatics workshops </a:t>
            </a:r>
            <a:r>
              <a:rPr lang="en-US" dirty="0" smtClean="0"/>
              <a:t>(cost $$)</a:t>
            </a:r>
          </a:p>
          <a:p>
            <a:r>
              <a:rPr lang="en-US" dirty="0" smtClean="0"/>
              <a:t>Workshops include:</a:t>
            </a:r>
          </a:p>
          <a:p>
            <a:pPr lvl="1"/>
            <a:r>
              <a:rPr lang="en-US" dirty="0"/>
              <a:t>Linux Basics for NGS Data Analysis</a:t>
            </a:r>
            <a:endParaRPr lang="en-US" dirty="0" smtClean="0"/>
          </a:p>
          <a:p>
            <a:pPr lvl="1"/>
            <a:r>
              <a:rPr lang="en-US" dirty="0"/>
              <a:t>Intro to NGS Data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err="1"/>
              <a:t>Microbiota</a:t>
            </a:r>
            <a:r>
              <a:rPr lang="en-US" dirty="0"/>
              <a:t> Processing in </a:t>
            </a:r>
            <a:r>
              <a:rPr lang="en-US" dirty="0" err="1" smtClean="0"/>
              <a:t>mothur</a:t>
            </a:r>
            <a:endParaRPr lang="en-US" dirty="0" smtClean="0"/>
          </a:p>
          <a:p>
            <a:pPr lvl="1"/>
            <a:r>
              <a:rPr lang="en-US" dirty="0" err="1"/>
              <a:t>Microbiota</a:t>
            </a:r>
            <a:r>
              <a:rPr lang="en-US" dirty="0"/>
              <a:t> Analysis in R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://www.biotech.wisc.edu/services/brc/</a:t>
            </a:r>
            <a:r>
              <a:rPr lang="en-US" dirty="0" smtClean="0">
                <a:hlinkClick r:id="rId2"/>
              </a:rPr>
              <a:t>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42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4" y="1252357"/>
            <a:ext cx="8386165" cy="51326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Computational Biology, Ecology, and Evolution Group</a:t>
            </a:r>
          </a:p>
          <a:p>
            <a:r>
              <a:rPr lang="en-US" sz="3600" dirty="0" smtClean="0"/>
              <a:t>Social gathering Sept. 15th @ 4pm in 6201 MSB</a:t>
            </a:r>
          </a:p>
          <a:p>
            <a:r>
              <a:rPr lang="en-US" sz="3600" dirty="0" smtClean="0"/>
              <a:t>Bi-weekly R/python study groups</a:t>
            </a:r>
          </a:p>
          <a:p>
            <a:r>
              <a:rPr lang="en-US" sz="3600" dirty="0" smtClean="0">
                <a:hlinkClick r:id="rId2"/>
              </a:rPr>
              <a:t>https://combee-uw-madison.github.io</a:t>
            </a:r>
            <a:endParaRPr lang="en-US" sz="3600" dirty="0" smtClean="0"/>
          </a:p>
          <a:p>
            <a:pPr lvl="1"/>
            <a:r>
              <a:rPr lang="en-US" sz="3200" dirty="0" smtClean="0"/>
              <a:t>Sign up for our listserv to get updates!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176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interests</a:t>
            </a:r>
          </a:p>
          <a:p>
            <a:r>
              <a:rPr lang="en-US" dirty="0" smtClean="0"/>
              <a:t>Meet on Thursdays at 2pm in MSB 5503</a:t>
            </a:r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Different format this semester</a:t>
            </a:r>
          </a:p>
          <a:p>
            <a:r>
              <a:rPr lang="en-US" dirty="0" smtClean="0"/>
              <a:t>Sign up for their individual </a:t>
            </a:r>
            <a:r>
              <a:rPr lang="en-US" dirty="0" err="1" smtClean="0"/>
              <a:t>listservs</a:t>
            </a:r>
            <a:r>
              <a:rPr lang="en-US" dirty="0" smtClean="0"/>
              <a:t> if you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611847"/>
            <a:ext cx="2021490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611847"/>
            <a:ext cx="2034974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611847"/>
            <a:ext cx="2020886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7" y="1611847"/>
            <a:ext cx="2011929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3" y="1979938"/>
            <a:ext cx="1317141" cy="1756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1" y="6065113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soon to be restructured into a combined organization</a:t>
            </a:r>
            <a:endParaRPr lang="en-US" sz="800" dirty="0"/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9" y="2855667"/>
            <a:ext cx="842157" cy="962107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8" y="1694562"/>
            <a:ext cx="1036287" cy="1161105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7" y="2880939"/>
            <a:ext cx="966201" cy="1099292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2148071"/>
            <a:ext cx="1043924" cy="1213023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9" y="2600733"/>
            <a:ext cx="1023481" cy="1135393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" y="1979938"/>
            <a:ext cx="1663385" cy="453509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2248500"/>
            <a:ext cx="958330" cy="1277773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855668"/>
            <a:ext cx="887736" cy="91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3" y="6402395"/>
            <a:ext cx="25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Christina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885"/>
            <a:ext cx="8229600" cy="1143000"/>
          </a:xfrm>
        </p:spPr>
        <p:txBody>
          <a:bodyPr/>
          <a:lstStyle/>
          <a:p>
            <a:r>
              <a:rPr lang="en-US" dirty="0" smtClean="0"/>
              <a:t>Software/Data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55" y="1525657"/>
            <a:ext cx="8612217" cy="4943471"/>
          </a:xfrm>
        </p:spPr>
        <p:txBody>
          <a:bodyPr>
            <a:noAutofit/>
          </a:bodyPr>
          <a:lstStyle/>
          <a:p>
            <a:r>
              <a:rPr lang="en-US" sz="2600" dirty="0" smtClean="0"/>
              <a:t>2 </a:t>
            </a:r>
            <a:r>
              <a:rPr lang="en-US" sz="2600" dirty="0" smtClean="0"/>
              <a:t>free workshops </a:t>
            </a:r>
            <a:r>
              <a:rPr lang="en-US" sz="2600" dirty="0" smtClean="0"/>
              <a:t>hosted at beginning of each semester</a:t>
            </a:r>
          </a:p>
          <a:p>
            <a:pPr lvl="1"/>
            <a:r>
              <a:rPr lang="en-US" sz="2600" dirty="0" smtClean="0"/>
              <a:t>Next workshops probably January </a:t>
            </a:r>
            <a:r>
              <a:rPr lang="en-US" sz="2600" dirty="0" smtClean="0"/>
              <a:t>2018</a:t>
            </a:r>
          </a:p>
          <a:p>
            <a:pPr lvl="1"/>
            <a:r>
              <a:rPr lang="en-US" sz="2600" dirty="0" smtClean="0"/>
              <a:t>SWC: Unix shell, python (or R), and version control (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lvl="1"/>
            <a:r>
              <a:rPr lang="en-US" sz="2600" dirty="0" smtClean="0"/>
              <a:t>DC: excel, </a:t>
            </a:r>
            <a:r>
              <a:rPr lang="en-US" sz="2600" dirty="0" err="1" smtClean="0"/>
              <a:t>openRefine</a:t>
            </a:r>
            <a:r>
              <a:rPr lang="en-US" sz="2600" dirty="0" smtClean="0"/>
              <a:t>, SQL, R</a:t>
            </a:r>
          </a:p>
          <a:p>
            <a:r>
              <a:rPr lang="en-US" sz="2600" dirty="0" smtClean="0"/>
              <a:t>Large </a:t>
            </a:r>
            <a:r>
              <a:rPr lang="en-US" sz="2600" dirty="0" smtClean="0"/>
              <a:t>local community of instructors</a:t>
            </a:r>
          </a:p>
          <a:p>
            <a:r>
              <a:rPr lang="en-US" sz="2600" dirty="0" smtClean="0"/>
              <a:t>If interested you can help out or instruct these workshops</a:t>
            </a:r>
          </a:p>
          <a:p>
            <a:pPr lvl="1"/>
            <a:r>
              <a:rPr lang="en-US" sz="2600" dirty="0" smtClean="0"/>
              <a:t>Professional Development/Teaching opportunity</a:t>
            </a:r>
          </a:p>
          <a:p>
            <a:r>
              <a:rPr lang="en-US" sz="2600" dirty="0" smtClean="0"/>
              <a:t>For updates about registration (and other computational events on campus) sign up for ACI (advanced computing initiative) listserv </a:t>
            </a:r>
          </a:p>
          <a:p>
            <a:pPr lvl="1"/>
            <a:r>
              <a:rPr lang="en-US" sz="2600" dirty="0" err="1"/>
              <a:t>aci.wisc.edu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96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for High Through-put Computing (CHTC)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5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Campus resource</a:t>
            </a:r>
          </a:p>
          <a:p>
            <a:r>
              <a:rPr lang="en-US" dirty="0" smtClean="0"/>
              <a:t>Scale up your computational work</a:t>
            </a:r>
          </a:p>
          <a:p>
            <a:r>
              <a:rPr lang="en-US" dirty="0" smtClean="0"/>
              <a:t>Can run more analyses (and bigger jobs) using their resources</a:t>
            </a:r>
          </a:p>
          <a:p>
            <a:r>
              <a:rPr lang="en-US" dirty="0" smtClean="0"/>
              <a:t>Facilitators who can help you get started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06" y="1909492"/>
            <a:ext cx="4565514" cy="3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Quantitate Biology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Initiative to bring together quantitative biology on campus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://qbi.wisc.edu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minor available!</a:t>
            </a:r>
          </a:p>
          <a:p>
            <a:pPr lvl="1"/>
            <a:r>
              <a:rPr lang="en-US" dirty="0">
                <a:hlinkClick r:id="rId3"/>
              </a:rPr>
              <a:t>https://qbi.wisc.edu/education/phd-minor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Weekly Seminar Series</a:t>
            </a:r>
          </a:p>
          <a:p>
            <a:pPr lvl="1"/>
            <a:r>
              <a:rPr lang="en-US" dirty="0">
                <a:hlinkClick r:id="rId4"/>
              </a:rPr>
              <a:t>https://wid.wisc.edu/seminars/qbio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12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MICROBIO 875: Bioinformatics for Microbiologists (Might change numbers for Spring 2018)</a:t>
            </a:r>
          </a:p>
          <a:p>
            <a:r>
              <a:rPr lang="en-US" dirty="0"/>
              <a:t>BMI </a:t>
            </a:r>
            <a:r>
              <a:rPr lang="en-US" dirty="0" smtClean="0"/>
              <a:t>541 -  </a:t>
            </a:r>
            <a:r>
              <a:rPr lang="en-US" dirty="0"/>
              <a:t>Introduction to biostatistics</a:t>
            </a:r>
            <a:endParaRPr lang="is-IS" dirty="0" smtClean="0"/>
          </a:p>
          <a:p>
            <a:r>
              <a:rPr lang="en-US" dirty="0"/>
              <a:t>BMI </a:t>
            </a:r>
            <a:r>
              <a:rPr lang="en-US" dirty="0" smtClean="0"/>
              <a:t>576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Introduction to </a:t>
            </a:r>
            <a:r>
              <a:rPr lang="en-US" dirty="0" smtClean="0"/>
              <a:t>bioinformatics</a:t>
            </a:r>
          </a:p>
          <a:p>
            <a:r>
              <a:rPr lang="en-US" dirty="0"/>
              <a:t>BMI </a:t>
            </a:r>
            <a:r>
              <a:rPr lang="en-US" dirty="0" smtClean="0"/>
              <a:t>776 -  </a:t>
            </a:r>
            <a:r>
              <a:rPr lang="en-US" dirty="0"/>
              <a:t>Advanced bioinformatics</a:t>
            </a:r>
            <a:endParaRPr lang="is-IS" dirty="0" smtClean="0"/>
          </a:p>
          <a:p>
            <a:r>
              <a:rPr lang="is-IS" dirty="0" smtClean="0"/>
              <a:t>CS301 - </a:t>
            </a:r>
            <a:r>
              <a:rPr lang="en-US" dirty="0"/>
              <a:t>Introduction to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34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541</Words>
  <Application>Microsoft Macintosh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Computational Resources  at UW-Madison</vt:lpstr>
      <vt:lpstr>Computation in Biology</vt:lpstr>
      <vt:lpstr>ComBEE</vt:lpstr>
      <vt:lpstr>ComBEE R/Python Study Groups</vt:lpstr>
      <vt:lpstr>What are Software and Data Carpentry?</vt:lpstr>
      <vt:lpstr>Software/Data Carpentry</vt:lpstr>
      <vt:lpstr>Center for High Through-put Computing (CHTC)</vt:lpstr>
      <vt:lpstr>Quantitate Biology Initiative</vt:lpstr>
      <vt:lpstr>Other courses</vt:lpstr>
      <vt:lpstr>Biotech Center</vt:lpstr>
      <vt:lpstr>ComBEE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Sarah Stevens</cp:lastModifiedBy>
  <cp:revision>17</cp:revision>
  <dcterms:created xsi:type="dcterms:W3CDTF">2017-08-15T15:10:36Z</dcterms:created>
  <dcterms:modified xsi:type="dcterms:W3CDTF">2017-08-16T15:39:07Z</dcterms:modified>
</cp:coreProperties>
</file>