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11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DFD92-C269-184E-9D9F-A8BC0EBA8EF9}" type="datetimeFigureOut">
              <a:rPr lang="en-US" smtClean="0"/>
              <a:t>8/15/17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65083-992D-C74A-830B-0B9EFA30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5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9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2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5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9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8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4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4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6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7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0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4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ombee-uw-madison.github.i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omBEE-UW-Madison/PythonStudyGroup/blob/master/README.md%23combee-python-study-group--uw-madison" TargetMode="External"/><Relationship Id="rId3" Type="http://schemas.openxmlformats.org/officeDocument/2006/relationships/hyperlink" Target="https://github.com/ComBEE-UW-Madison/RStudyGroup%23combee-r-study-group--uw-madis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bi.wisc.edu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Computational Resources </a:t>
            </a:r>
            <a:br>
              <a:rPr lang="en-US" dirty="0" smtClean="0"/>
            </a:br>
            <a:r>
              <a:rPr lang="en-US" dirty="0" smtClean="0"/>
              <a:t>at UW-Madison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8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in Biology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Biology is often very data heavy</a:t>
            </a:r>
          </a:p>
          <a:p>
            <a:r>
              <a:rPr lang="en-US" dirty="0" smtClean="0"/>
              <a:t>Most biologists aren’t trained in computation/programming (yet)</a:t>
            </a:r>
          </a:p>
          <a:p>
            <a:r>
              <a:rPr lang="en-US" dirty="0" smtClean="0"/>
              <a:t>But most of you will need some of these skills</a:t>
            </a:r>
          </a:p>
          <a:p>
            <a:r>
              <a:rPr lang="en-US" dirty="0" smtClean="0"/>
              <a:t>Your PI/</a:t>
            </a:r>
            <a:r>
              <a:rPr lang="en-US" dirty="0" err="1" smtClean="0"/>
              <a:t>labmates</a:t>
            </a:r>
            <a:r>
              <a:rPr lang="en-US" dirty="0" smtClean="0"/>
              <a:t> might not be able to help you but…</a:t>
            </a:r>
          </a:p>
          <a:p>
            <a:r>
              <a:rPr lang="en-US" dirty="0" smtClean="0"/>
              <a:t>You don’t have to struggle through this alone!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8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357"/>
            <a:ext cx="8229600" cy="1143000"/>
          </a:xfrm>
        </p:spPr>
        <p:txBody>
          <a:bodyPr/>
          <a:lstStyle/>
          <a:p>
            <a:r>
              <a:rPr lang="en-US" dirty="0" err="1" smtClean="0"/>
              <a:t>ComBEE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0635" y="1252357"/>
            <a:ext cx="5918594" cy="51326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Computational Biology, Ecology, and Evolution Group</a:t>
            </a:r>
          </a:p>
          <a:p>
            <a:r>
              <a:rPr lang="en-US" dirty="0" smtClean="0"/>
              <a:t>Student organized group</a:t>
            </a:r>
          </a:p>
          <a:p>
            <a:r>
              <a:rPr lang="en-US" dirty="0" smtClean="0"/>
              <a:t>Monthly Meetings about Computational Biology or Theoretical Ecology/Evolution</a:t>
            </a:r>
          </a:p>
          <a:p>
            <a:pPr lvl="1"/>
            <a:r>
              <a:rPr lang="en-US" dirty="0" smtClean="0"/>
              <a:t>Social gathering Sept. 15th @ 4pm in 6201 MSB</a:t>
            </a:r>
          </a:p>
          <a:p>
            <a:r>
              <a:rPr lang="en-US" dirty="0" smtClean="0"/>
              <a:t>Bi-weekly R/python study groups</a:t>
            </a:r>
          </a:p>
          <a:p>
            <a:r>
              <a:rPr lang="en-US" dirty="0" smtClean="0">
                <a:hlinkClick r:id="rId2"/>
              </a:rPr>
              <a:t>https://combee-uw-madison.github.io</a:t>
            </a:r>
            <a:endParaRPr lang="en-US" dirty="0" smtClean="0"/>
          </a:p>
          <a:p>
            <a:pPr lvl="1"/>
            <a:r>
              <a:rPr lang="en-US" dirty="0" smtClean="0"/>
              <a:t>Sign up for our listserv to get updates!</a:t>
            </a:r>
          </a:p>
          <a:p>
            <a:endParaRPr lang="en-US" dirty="0" smtClean="0"/>
          </a:p>
        </p:txBody>
      </p:sp>
      <p:pic>
        <p:nvPicPr>
          <p:cNvPr id="4" name="Picture 3" descr="MarcChevret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597" y="3793344"/>
            <a:ext cx="2139761" cy="2139761"/>
          </a:xfrm>
          <a:prstGeom prst="rect">
            <a:avLst/>
          </a:prstGeom>
        </p:spPr>
      </p:pic>
      <p:pic>
        <p:nvPicPr>
          <p:cNvPr id="9" name="Picture 8" descr="Pasted image at 2017_08_15 10_2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423" y="383346"/>
            <a:ext cx="1819797" cy="24263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45545" y="2870014"/>
            <a:ext cx="2045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Elizabeth McDaniel</a:t>
            </a:r>
          </a:p>
          <a:p>
            <a:pPr algn="ctr"/>
            <a:r>
              <a:rPr lang="en-US" dirty="0" smtClean="0"/>
              <a:t>MDTP Student</a:t>
            </a:r>
          </a:p>
          <a:p>
            <a:pPr algn="ctr"/>
            <a:r>
              <a:rPr lang="en-US" dirty="0" smtClean="0"/>
              <a:t>McMahon Lab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82614" y="5923329"/>
            <a:ext cx="2045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 </a:t>
            </a:r>
            <a:r>
              <a:rPr lang="en-US" dirty="0" err="1" smtClean="0"/>
              <a:t>Chevrette</a:t>
            </a:r>
            <a:endParaRPr lang="en-US" dirty="0" smtClean="0"/>
          </a:p>
          <a:p>
            <a:pPr algn="ctr"/>
            <a:r>
              <a:rPr lang="en-US" dirty="0" smtClean="0"/>
              <a:t>Genetics Student</a:t>
            </a:r>
          </a:p>
          <a:p>
            <a:pPr algn="ctr"/>
            <a:r>
              <a:rPr lang="en-US" dirty="0" smtClean="0"/>
              <a:t>Currie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4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ComBEE</a:t>
            </a:r>
            <a:r>
              <a:rPr lang="en-US" dirty="0" smtClean="0"/>
              <a:t> R/Python Study Groups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These groups meet on opposite weeks</a:t>
            </a:r>
          </a:p>
          <a:p>
            <a:r>
              <a:rPr lang="en-US" dirty="0" smtClean="0"/>
              <a:t>Generally informal discussion of topics</a:t>
            </a:r>
          </a:p>
          <a:p>
            <a:r>
              <a:rPr lang="en-US" dirty="0" smtClean="0"/>
              <a:t>Topics decided on based on group </a:t>
            </a:r>
            <a:r>
              <a:rPr lang="en-US" dirty="0" smtClean="0"/>
              <a:t>interests</a:t>
            </a:r>
          </a:p>
          <a:p>
            <a:r>
              <a:rPr lang="en-US" dirty="0" smtClean="0"/>
              <a:t>Meet on Thursdays at 2pm in MSB 5503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Python Study Group website</a:t>
            </a:r>
            <a:endParaRPr lang="en-US" dirty="0" smtClean="0"/>
          </a:p>
          <a:p>
            <a:pPr lvl="1"/>
            <a:r>
              <a:rPr lang="en-US" dirty="0" smtClean="0"/>
              <a:t>Starts on Sept. 21</a:t>
            </a:r>
            <a:r>
              <a:rPr lang="en-US" baseline="30000" dirty="0" smtClean="0"/>
              <a:t>st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R Study Group website</a:t>
            </a:r>
            <a:endParaRPr lang="en-US" dirty="0" smtClean="0"/>
          </a:p>
          <a:p>
            <a:pPr lvl="1"/>
            <a:r>
              <a:rPr lang="en-US" dirty="0" smtClean="0"/>
              <a:t>Starts on Sept. 28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Different format this semester</a:t>
            </a:r>
          </a:p>
        </p:txBody>
      </p:sp>
    </p:spTree>
    <p:extLst>
      <p:ext uri="{BB962C8B-B14F-4D97-AF65-F5344CB8AC3E}">
        <p14:creationId xmlns:p14="http://schemas.microsoft.com/office/powerpoint/2010/main" val="157535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Software and Data Carpentry?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34793" y="1611847"/>
            <a:ext cx="2021490" cy="4264253"/>
          </a:xfrm>
          <a:prstGeom prst="roundRect">
            <a:avLst/>
          </a:prstGeom>
          <a:solidFill>
            <a:srgbClr val="242852"/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Two formal </a:t>
            </a:r>
            <a:r>
              <a:rPr lang="en-US" b="1" dirty="0" smtClean="0"/>
              <a:t>organizations*</a:t>
            </a:r>
            <a:r>
              <a:rPr lang="en-US" dirty="0" smtClean="0"/>
              <a:t> + international </a:t>
            </a:r>
            <a:r>
              <a:rPr lang="en-US" b="1" dirty="0" smtClean="0"/>
              <a:t>community </a:t>
            </a:r>
            <a:r>
              <a:rPr lang="en-US" dirty="0" smtClean="0"/>
              <a:t>of volunteers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493990" y="1611847"/>
            <a:ext cx="2034974" cy="4264253"/>
          </a:xfrm>
          <a:prstGeom prst="roundRect">
            <a:avLst/>
          </a:prstGeom>
          <a:solidFill>
            <a:srgbClr val="242852"/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that develop </a:t>
            </a:r>
            <a:r>
              <a:rPr lang="en-US" b="1" dirty="0" smtClean="0"/>
              <a:t>lessons</a:t>
            </a:r>
            <a:r>
              <a:rPr lang="en-US" dirty="0" smtClean="0"/>
              <a:t>, train </a:t>
            </a:r>
            <a:r>
              <a:rPr lang="en-US" b="1" dirty="0" smtClean="0"/>
              <a:t>instructors</a:t>
            </a:r>
            <a:r>
              <a:rPr lang="en-US" dirty="0" smtClean="0"/>
              <a:t> + organize </a:t>
            </a:r>
            <a:r>
              <a:rPr lang="en-US" b="1" dirty="0" smtClean="0"/>
              <a:t>workshops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697270" y="1611847"/>
            <a:ext cx="2020886" cy="4264253"/>
          </a:xfrm>
          <a:prstGeom prst="roundRect">
            <a:avLst/>
          </a:prstGeom>
          <a:solidFill>
            <a:srgbClr val="242852"/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in </a:t>
            </a:r>
            <a:r>
              <a:rPr lang="en-US" b="1" dirty="0" smtClean="0"/>
              <a:t>data</a:t>
            </a:r>
            <a:r>
              <a:rPr lang="en-US" dirty="0" smtClean="0"/>
              <a:t> management and </a:t>
            </a:r>
            <a:r>
              <a:rPr lang="en-US" b="1" dirty="0" smtClean="0"/>
              <a:t>software </a:t>
            </a:r>
            <a:r>
              <a:rPr lang="en-US" dirty="0" smtClean="0"/>
              <a:t>development</a:t>
            </a:r>
          </a:p>
          <a:p>
            <a:pPr algn="ctr"/>
            <a:r>
              <a:rPr lang="en-US" b="1" dirty="0" smtClean="0"/>
              <a:t>best practices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877697" y="1611847"/>
            <a:ext cx="2011929" cy="4264253"/>
          </a:xfrm>
          <a:prstGeom prst="roundRect">
            <a:avLst/>
          </a:prstGeom>
          <a:solidFill>
            <a:srgbClr val="242852"/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For and by </a:t>
            </a:r>
            <a:r>
              <a:rPr lang="en-US" b="1" dirty="0" smtClean="0"/>
              <a:t>researchers </a:t>
            </a:r>
            <a:r>
              <a:rPr lang="en-US" dirty="0" smtClean="0"/>
              <a:t>across disciplines</a:t>
            </a:r>
            <a:endParaRPr lang="en-US" dirty="0"/>
          </a:p>
        </p:txBody>
      </p:sp>
      <p:pic>
        <p:nvPicPr>
          <p:cNvPr id="11" name="Picture 10" descr="user-presentation-woman-whiteboard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333" y="1979938"/>
            <a:ext cx="1317141" cy="17561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9041" y="6065113"/>
            <a:ext cx="53646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 soon to be restructured into a combined organization</a:t>
            </a:r>
            <a:endParaRPr lang="en-US" sz="800" dirty="0"/>
          </a:p>
        </p:txBody>
      </p:sp>
      <p:pic>
        <p:nvPicPr>
          <p:cNvPr id="14" name="Picture 13" descr="noun_707714_c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18"/>
          <a:stretch/>
        </p:blipFill>
        <p:spPr>
          <a:xfrm>
            <a:off x="7099099" y="2855667"/>
            <a:ext cx="842157" cy="962107"/>
          </a:xfrm>
          <a:prstGeom prst="rect">
            <a:avLst/>
          </a:prstGeom>
        </p:spPr>
      </p:pic>
      <p:pic>
        <p:nvPicPr>
          <p:cNvPr id="15" name="Picture 14" descr="noun_971030_cc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6"/>
          <a:stretch/>
        </p:blipFill>
        <p:spPr>
          <a:xfrm>
            <a:off x="7355008" y="1694562"/>
            <a:ext cx="1036287" cy="1161105"/>
          </a:xfrm>
          <a:prstGeom prst="rect">
            <a:avLst/>
          </a:prstGeom>
        </p:spPr>
      </p:pic>
      <p:pic>
        <p:nvPicPr>
          <p:cNvPr id="16" name="Picture 15" descr="noun_979326_cc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69"/>
          <a:stretch/>
        </p:blipFill>
        <p:spPr>
          <a:xfrm>
            <a:off x="7831817" y="2880939"/>
            <a:ext cx="966201" cy="1099292"/>
          </a:xfrm>
          <a:prstGeom prst="rect">
            <a:avLst/>
          </a:prstGeom>
        </p:spPr>
      </p:pic>
      <p:pic>
        <p:nvPicPr>
          <p:cNvPr id="17" name="Picture 16" descr="noun_440108_cc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51"/>
          <a:stretch/>
        </p:blipFill>
        <p:spPr>
          <a:xfrm>
            <a:off x="4957049" y="2148071"/>
            <a:ext cx="1043924" cy="1213023"/>
          </a:xfrm>
          <a:prstGeom prst="rect">
            <a:avLst/>
          </a:prstGeom>
        </p:spPr>
      </p:pic>
      <p:pic>
        <p:nvPicPr>
          <p:cNvPr id="19" name="Picture 18" descr="noun_938987_cc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9"/>
          <a:stretch/>
        </p:blipFill>
        <p:spPr>
          <a:xfrm>
            <a:off x="5406019" y="2600733"/>
            <a:ext cx="1023481" cy="1135393"/>
          </a:xfrm>
          <a:prstGeom prst="rect">
            <a:avLst/>
          </a:prstGeom>
        </p:spPr>
      </p:pic>
      <p:pic>
        <p:nvPicPr>
          <p:cNvPr id="4" name="Picture 3" descr="logo-white-swc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86" y="1979938"/>
            <a:ext cx="1663385" cy="453509"/>
          </a:xfrm>
          <a:prstGeom prst="rect">
            <a:avLst/>
          </a:prstGeom>
        </p:spPr>
      </p:pic>
      <p:pic>
        <p:nvPicPr>
          <p:cNvPr id="10" name="Picture 9" descr="DC_squar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40" y="2248500"/>
            <a:ext cx="958330" cy="1277773"/>
          </a:xfrm>
          <a:prstGeom prst="rect">
            <a:avLst/>
          </a:prstGeom>
        </p:spPr>
      </p:pic>
      <p:pic>
        <p:nvPicPr>
          <p:cNvPr id="18" name="Picture 17" descr="noun_1085525_cc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99"/>
          <a:stretch/>
        </p:blipFill>
        <p:spPr>
          <a:xfrm>
            <a:off x="487585" y="2855668"/>
            <a:ext cx="887736" cy="9197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4793" y="6402395"/>
            <a:ext cx="255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from Christina Koch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65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Software/Data Carpentry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2 workshops hosted at beginning of each semester</a:t>
            </a:r>
          </a:p>
          <a:p>
            <a:pPr lvl="1"/>
            <a:r>
              <a:rPr lang="en-US" dirty="0" smtClean="0"/>
              <a:t>Next workshops probably January 2018</a:t>
            </a:r>
          </a:p>
          <a:p>
            <a:r>
              <a:rPr lang="en-US" dirty="0" smtClean="0"/>
              <a:t>Large local community of instructors</a:t>
            </a:r>
          </a:p>
          <a:p>
            <a:r>
              <a:rPr lang="en-US" dirty="0" smtClean="0"/>
              <a:t>If interested you can help out or instruct these workshops</a:t>
            </a:r>
          </a:p>
          <a:p>
            <a:pPr lvl="1"/>
            <a:r>
              <a:rPr lang="en-US" dirty="0" smtClean="0"/>
              <a:t>Professional Development/Teaching opportunity</a:t>
            </a:r>
          </a:p>
          <a:p>
            <a:r>
              <a:rPr lang="en-US" dirty="0" smtClean="0"/>
              <a:t>For updates about registration (and other computational events on campus) sign up for ACI (advanced computing initiative) listserv </a:t>
            </a:r>
          </a:p>
          <a:p>
            <a:pPr lvl="1"/>
            <a:r>
              <a:rPr lang="en-US" dirty="0" err="1"/>
              <a:t>aci.wisc.edu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9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Center for High Through-put Computing (CHTC)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35399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Campus resource</a:t>
            </a:r>
          </a:p>
          <a:p>
            <a:r>
              <a:rPr lang="en-US" dirty="0" smtClean="0"/>
              <a:t>Scale up your computational work</a:t>
            </a:r>
          </a:p>
          <a:p>
            <a:r>
              <a:rPr lang="en-US" dirty="0" smtClean="0"/>
              <a:t>Can run more analyses (and bigger jobs) using their resources</a:t>
            </a:r>
          </a:p>
          <a:p>
            <a:r>
              <a:rPr lang="en-US" dirty="0" smtClean="0"/>
              <a:t>Facilitators who can help you get started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806" y="1909492"/>
            <a:ext cx="4565514" cy="39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8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Quantitate Biology Initiative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Initiative to bring together quantities biology on campus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://qbi.wisc.edu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New minor available!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qbi.wisc.edu</a:t>
            </a:r>
            <a:r>
              <a:rPr lang="en-US" dirty="0"/>
              <a:t>/education/</a:t>
            </a:r>
            <a:r>
              <a:rPr lang="en-US" dirty="0" err="1"/>
              <a:t>phd</a:t>
            </a:r>
            <a:r>
              <a:rPr lang="en-US" dirty="0"/>
              <a:t>-minor/</a:t>
            </a:r>
            <a:endParaRPr lang="en-US" dirty="0" smtClean="0"/>
          </a:p>
          <a:p>
            <a:r>
              <a:rPr lang="en-US" dirty="0" smtClean="0"/>
              <a:t>Weekly Seminar Series</a:t>
            </a:r>
          </a:p>
          <a:p>
            <a:pPr lvl="1"/>
            <a:r>
              <a:rPr lang="en-US" dirty="0"/>
              <a:t>https://wid.wisc.edu/seminars/qbio</a:t>
            </a:r>
            <a:r>
              <a:rPr lang="en-US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395127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MICROBIO 875: Bioinformatics for Microbiologists (Might change numbers for Spring 2018)</a:t>
            </a:r>
          </a:p>
          <a:p>
            <a:r>
              <a:rPr lang="en-US" dirty="0"/>
              <a:t>BMI </a:t>
            </a:r>
            <a:r>
              <a:rPr lang="en-US" dirty="0" smtClean="0"/>
              <a:t>541 -  </a:t>
            </a:r>
            <a:r>
              <a:rPr lang="en-US" dirty="0"/>
              <a:t>Introduction to biostatistics</a:t>
            </a:r>
            <a:endParaRPr lang="is-IS" dirty="0" smtClean="0"/>
          </a:p>
          <a:p>
            <a:r>
              <a:rPr lang="en-US" dirty="0"/>
              <a:t>BMI </a:t>
            </a:r>
            <a:r>
              <a:rPr lang="en-US" dirty="0" smtClean="0"/>
              <a:t>576</a:t>
            </a:r>
            <a:r>
              <a:rPr lang="en-US" dirty="0"/>
              <a:t> </a:t>
            </a:r>
            <a:r>
              <a:rPr lang="en-US" dirty="0" smtClean="0"/>
              <a:t>-  </a:t>
            </a:r>
            <a:r>
              <a:rPr lang="en-US" dirty="0"/>
              <a:t>Introduction to </a:t>
            </a:r>
            <a:r>
              <a:rPr lang="en-US" dirty="0" smtClean="0"/>
              <a:t>bioinformatics</a:t>
            </a:r>
          </a:p>
          <a:p>
            <a:r>
              <a:rPr lang="en-US" dirty="0"/>
              <a:t>BMI </a:t>
            </a:r>
            <a:r>
              <a:rPr lang="en-US" dirty="0" smtClean="0"/>
              <a:t>776 -  </a:t>
            </a:r>
            <a:r>
              <a:rPr lang="en-US" dirty="0"/>
              <a:t>Advanced bioinformatics</a:t>
            </a:r>
            <a:endParaRPr lang="is-IS" dirty="0" smtClean="0"/>
          </a:p>
          <a:p>
            <a:r>
              <a:rPr lang="is-IS" dirty="0" smtClean="0"/>
              <a:t>CS301 - </a:t>
            </a:r>
            <a:r>
              <a:rPr lang="en-US" dirty="0"/>
              <a:t>Introduction to Data Programming</a:t>
            </a:r>
          </a:p>
        </p:txBody>
      </p:sp>
    </p:spTree>
    <p:extLst>
      <p:ext uri="{BB962C8B-B14F-4D97-AF65-F5344CB8AC3E}">
        <p14:creationId xmlns:p14="http://schemas.microsoft.com/office/powerpoint/2010/main" val="1623443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411</Words>
  <Application>Microsoft Macintosh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Computational Resources  at UW-Madison</vt:lpstr>
      <vt:lpstr>Computation in Biology</vt:lpstr>
      <vt:lpstr>ComBEE</vt:lpstr>
      <vt:lpstr>ComBEE R/Python Study Groups</vt:lpstr>
      <vt:lpstr>What are Software and Data Carpentry?</vt:lpstr>
      <vt:lpstr>Software/Data Carpentry</vt:lpstr>
      <vt:lpstr>Center for High Through-put Computing (CHTC)</vt:lpstr>
      <vt:lpstr>Quantitate Biology Initiative</vt:lpstr>
      <vt:lpstr>Other courses</vt:lpstr>
    </vt:vector>
  </TitlesOfParts>
  <Company>McMahon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Resources  at UW-Madison</dc:title>
  <dc:creator>Sarah Stevens</dc:creator>
  <cp:lastModifiedBy>Sarah Stevens</cp:lastModifiedBy>
  <cp:revision>10</cp:revision>
  <dcterms:created xsi:type="dcterms:W3CDTF">2017-08-15T15:10:36Z</dcterms:created>
  <dcterms:modified xsi:type="dcterms:W3CDTF">2017-08-15T16:29:25Z</dcterms:modified>
</cp:coreProperties>
</file>