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-11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9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2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5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9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8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4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4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6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7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0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4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combee-uw-madison.github.i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omBEE-UW-Madison/PythonStudyGroup/blob/master/README.md%23combee-python-study-group--uw-madison" TargetMode="External"/><Relationship Id="rId3" Type="http://schemas.openxmlformats.org/officeDocument/2006/relationships/hyperlink" Target="https://github.com/ComBEE-UW-Madison/RStudyGroup%23combee-r-study-group--uw-madis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Computational Resources </a:t>
            </a:r>
            <a:br>
              <a:rPr lang="en-US" dirty="0" smtClean="0"/>
            </a:br>
            <a:r>
              <a:rPr lang="en-US" dirty="0" smtClean="0"/>
              <a:t>at UW-Madison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8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in Biology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Biology is often very data heavy</a:t>
            </a:r>
          </a:p>
          <a:p>
            <a:r>
              <a:rPr lang="en-US" dirty="0" smtClean="0"/>
              <a:t>Most biologists aren’t trained in computation/programming (yet)</a:t>
            </a:r>
          </a:p>
          <a:p>
            <a:r>
              <a:rPr lang="en-US" dirty="0" smtClean="0"/>
              <a:t>But most of you will need some of these skills</a:t>
            </a:r>
          </a:p>
          <a:p>
            <a:r>
              <a:rPr lang="en-US" dirty="0" smtClean="0"/>
              <a:t>Your PI/</a:t>
            </a:r>
            <a:r>
              <a:rPr lang="en-US" dirty="0" err="1" smtClean="0"/>
              <a:t>labmates</a:t>
            </a:r>
            <a:r>
              <a:rPr lang="en-US" dirty="0" smtClean="0"/>
              <a:t> might not be able to help you but…</a:t>
            </a:r>
          </a:p>
          <a:p>
            <a:r>
              <a:rPr lang="en-US" dirty="0" smtClean="0"/>
              <a:t>You don’t have to struggle through this alone!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8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357"/>
            <a:ext cx="8229600" cy="1143000"/>
          </a:xfrm>
        </p:spPr>
        <p:txBody>
          <a:bodyPr/>
          <a:lstStyle/>
          <a:p>
            <a:r>
              <a:rPr lang="en-US" dirty="0" err="1" smtClean="0"/>
              <a:t>ComBEE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0635" y="1252357"/>
            <a:ext cx="5918594" cy="51326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Computational Biology, Ecology, and Evolution Group</a:t>
            </a:r>
          </a:p>
          <a:p>
            <a:r>
              <a:rPr lang="en-US" dirty="0" smtClean="0"/>
              <a:t>Student organized group</a:t>
            </a:r>
          </a:p>
          <a:p>
            <a:r>
              <a:rPr lang="en-US" dirty="0" smtClean="0"/>
              <a:t>Monthly Meetings about Computational Biology or Theoretical Ecology/Evolution</a:t>
            </a:r>
          </a:p>
          <a:p>
            <a:pPr lvl="1"/>
            <a:r>
              <a:rPr lang="en-US" dirty="0" smtClean="0"/>
              <a:t>Social gathering Sept. 15th @ 4pm in 6201 MSB</a:t>
            </a:r>
            <a:endParaRPr lang="en-US" dirty="0" smtClean="0"/>
          </a:p>
          <a:p>
            <a:r>
              <a:rPr lang="en-US" dirty="0" smtClean="0"/>
              <a:t>Bi-weekly R/python study groups</a:t>
            </a:r>
          </a:p>
          <a:p>
            <a:r>
              <a:rPr lang="en-US" dirty="0" smtClean="0">
                <a:hlinkClick r:id="rId2"/>
              </a:rPr>
              <a:t>https://combee-uw-madison.github.io</a:t>
            </a:r>
            <a:endParaRPr lang="en-US" dirty="0" smtClean="0"/>
          </a:p>
          <a:p>
            <a:pPr lvl="1"/>
            <a:r>
              <a:rPr lang="en-US" dirty="0" smtClean="0"/>
              <a:t>Sign up for our listserv to get updates!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MarcChevret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597" y="3793344"/>
            <a:ext cx="2139761" cy="2139761"/>
          </a:xfrm>
          <a:prstGeom prst="rect">
            <a:avLst/>
          </a:prstGeom>
        </p:spPr>
      </p:pic>
      <p:pic>
        <p:nvPicPr>
          <p:cNvPr id="9" name="Picture 8" descr="Pasted image at 2017_08_15 10_2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423" y="383346"/>
            <a:ext cx="1819797" cy="24263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45545" y="2870014"/>
            <a:ext cx="2045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Elizabeth McDaniel</a:t>
            </a:r>
          </a:p>
          <a:p>
            <a:pPr algn="ctr"/>
            <a:r>
              <a:rPr lang="en-US" dirty="0" smtClean="0"/>
              <a:t>MDTP Student</a:t>
            </a:r>
          </a:p>
          <a:p>
            <a:pPr algn="ctr"/>
            <a:r>
              <a:rPr lang="en-US" dirty="0" smtClean="0"/>
              <a:t>McMahon Lab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82614" y="5923329"/>
            <a:ext cx="2045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Marc </a:t>
            </a:r>
            <a:r>
              <a:rPr lang="en-US" dirty="0" err="1" smtClean="0"/>
              <a:t>Chevrette</a:t>
            </a:r>
            <a:endParaRPr lang="en-US" dirty="0" smtClean="0"/>
          </a:p>
          <a:p>
            <a:pPr algn="ctr"/>
            <a:r>
              <a:rPr lang="en-US" dirty="0" smtClean="0"/>
              <a:t>Genetics Student</a:t>
            </a:r>
          </a:p>
          <a:p>
            <a:pPr algn="ctr"/>
            <a:r>
              <a:rPr lang="en-US" dirty="0" smtClean="0"/>
              <a:t>Currie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4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ComBEE</a:t>
            </a:r>
            <a:r>
              <a:rPr lang="en-US" dirty="0" smtClean="0"/>
              <a:t> R/Python Study Groups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groups meet on opposite weeks</a:t>
            </a:r>
          </a:p>
          <a:p>
            <a:r>
              <a:rPr lang="en-US" dirty="0" smtClean="0"/>
              <a:t>Generally informal discussion of topics</a:t>
            </a:r>
          </a:p>
          <a:p>
            <a:r>
              <a:rPr lang="en-US" dirty="0" smtClean="0"/>
              <a:t>Topics decided on based on group interests</a:t>
            </a:r>
          </a:p>
          <a:p>
            <a:r>
              <a:rPr lang="en-US" dirty="0" smtClean="0">
                <a:hlinkClick r:id="rId2"/>
              </a:rPr>
              <a:t>Python Study Group website</a:t>
            </a:r>
            <a:endParaRPr lang="en-US" dirty="0" smtClean="0"/>
          </a:p>
          <a:p>
            <a:pPr lvl="1"/>
            <a:r>
              <a:rPr lang="en-US" dirty="0" smtClean="0"/>
              <a:t>Meets on every other XXX at YYY in ZZZ</a:t>
            </a:r>
          </a:p>
          <a:p>
            <a:r>
              <a:rPr lang="en-US" dirty="0" smtClean="0">
                <a:hlinkClick r:id="rId3"/>
              </a:rPr>
              <a:t>R Study Group website</a:t>
            </a:r>
            <a:endParaRPr lang="en-US" dirty="0" smtClean="0"/>
          </a:p>
          <a:p>
            <a:pPr lvl="1"/>
            <a:r>
              <a:rPr lang="en-US" dirty="0" smtClean="0"/>
              <a:t>Meets on every other XXX at YYY in ZZZ</a:t>
            </a:r>
          </a:p>
          <a:p>
            <a:pPr lvl="1"/>
            <a:r>
              <a:rPr lang="en-US" dirty="0" smtClean="0"/>
              <a:t>Different format this semester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5350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178</Words>
  <Application>Microsoft Macintosh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Computational Resources  at UW-Madison</vt:lpstr>
      <vt:lpstr>Computation in Biology</vt:lpstr>
      <vt:lpstr>ComBEE</vt:lpstr>
      <vt:lpstr>ComBEE R/Python Study Groups</vt:lpstr>
    </vt:vector>
  </TitlesOfParts>
  <Company>McMahon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Resources  at UW-Madison</dc:title>
  <dc:creator>Sarah Stevens</dc:creator>
  <cp:lastModifiedBy>Sarah Stevens</cp:lastModifiedBy>
  <cp:revision>3</cp:revision>
  <dcterms:created xsi:type="dcterms:W3CDTF">2017-08-15T15:10:36Z</dcterms:created>
  <dcterms:modified xsi:type="dcterms:W3CDTF">2017-08-15T15:44:12Z</dcterms:modified>
</cp:coreProperties>
</file>