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020</a:t>
            </a:r>
          </a:p>
        </p:txBody>
      </p:sp>
      <p:pic>
        <p:nvPicPr>
          <p:cNvPr id="3" name="Picture 2" descr="ShapesPlayer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64592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028</a:t>
            </a:r>
          </a:p>
        </p:txBody>
      </p:sp>
      <p:pic>
        <p:nvPicPr>
          <p:cNvPr id="3" name="Picture 2" descr="ShapesPlayer0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6568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028b</a:t>
            </a:r>
          </a:p>
        </p:txBody>
      </p:sp>
      <p:pic>
        <p:nvPicPr>
          <p:cNvPr id="3" name="Picture 2" descr="ShapesPlayer028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029</a:t>
            </a:r>
          </a:p>
        </p:txBody>
      </p:sp>
      <p:pic>
        <p:nvPicPr>
          <p:cNvPr id="3" name="Picture 2" descr="ShapesPlayer0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057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030</a:t>
            </a:r>
          </a:p>
        </p:txBody>
      </p:sp>
      <p:pic>
        <p:nvPicPr>
          <p:cNvPr id="3" name="Picture 2" descr="ShapesPlayer0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5717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030</a:t>
            </a:r>
          </a:p>
        </p:txBody>
      </p:sp>
      <p:pic>
        <p:nvPicPr>
          <p:cNvPr id="3" name="Picture 2" descr="ShapesPlayer0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0574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031</a:t>
            </a:r>
          </a:p>
        </p:txBody>
      </p:sp>
      <p:pic>
        <p:nvPicPr>
          <p:cNvPr id="3" name="Picture 2" descr="ShapesPlayer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5717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032</a:t>
            </a:r>
          </a:p>
        </p:txBody>
      </p:sp>
      <p:pic>
        <p:nvPicPr>
          <p:cNvPr id="3" name="Picture 2" descr="ShapesPlayer0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5942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033</a:t>
            </a:r>
          </a:p>
        </p:txBody>
      </p:sp>
      <p:pic>
        <p:nvPicPr>
          <p:cNvPr id="3" name="Picture 2" descr="ShapesPlayer0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057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034</a:t>
            </a:r>
          </a:p>
        </p:txBody>
      </p:sp>
      <p:pic>
        <p:nvPicPr>
          <p:cNvPr id="3" name="Picture 2" descr="ShapesPlayer0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87036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035</a:t>
            </a:r>
          </a:p>
        </p:txBody>
      </p:sp>
      <p:pic>
        <p:nvPicPr>
          <p:cNvPr id="3" name="Picture 2" descr="ShapesPlayer0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6568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020</a:t>
            </a:r>
          </a:p>
        </p:txBody>
      </p:sp>
      <p:pic>
        <p:nvPicPr>
          <p:cNvPr id="3" name="Picture 2" descr="ShapesPlayer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114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036</a:t>
            </a:r>
          </a:p>
        </p:txBody>
      </p:sp>
      <p:pic>
        <p:nvPicPr>
          <p:cNvPr id="3" name="Picture 2" descr="ShapesPlayer0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42047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037</a:t>
            </a:r>
          </a:p>
        </p:txBody>
      </p:sp>
      <p:pic>
        <p:nvPicPr>
          <p:cNvPr id="3" name="Picture 2" descr="ShapesPlayer0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057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038</a:t>
            </a:r>
          </a:p>
        </p:txBody>
      </p:sp>
      <p:pic>
        <p:nvPicPr>
          <p:cNvPr id="3" name="Picture 2" descr="ShapesPlayer0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3716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038</a:t>
            </a:r>
          </a:p>
        </p:txBody>
      </p:sp>
      <p:pic>
        <p:nvPicPr>
          <p:cNvPr id="3" name="Picture 2" descr="ShapesPlayer0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5717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039</a:t>
            </a:r>
          </a:p>
        </p:txBody>
      </p:sp>
      <p:pic>
        <p:nvPicPr>
          <p:cNvPr id="3" name="Picture 2" descr="ShapesPlayer0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040</a:t>
            </a:r>
          </a:p>
        </p:txBody>
      </p:sp>
      <p:pic>
        <p:nvPicPr>
          <p:cNvPr id="3" name="Picture 2" descr="ShapesPlayer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429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041</a:t>
            </a:r>
          </a:p>
        </p:txBody>
      </p:sp>
      <p:pic>
        <p:nvPicPr>
          <p:cNvPr id="3" name="Picture 2" descr="ShapesPlayer0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5717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042</a:t>
            </a:r>
          </a:p>
        </p:txBody>
      </p:sp>
      <p:pic>
        <p:nvPicPr>
          <p:cNvPr id="3" name="Picture 2" descr="ShapesPlayer0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5942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043</a:t>
            </a:r>
          </a:p>
        </p:txBody>
      </p:sp>
      <p:pic>
        <p:nvPicPr>
          <p:cNvPr id="3" name="Picture 2" descr="ShapesPlayer0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286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044</a:t>
            </a:r>
          </a:p>
        </p:txBody>
      </p:sp>
      <p:pic>
        <p:nvPicPr>
          <p:cNvPr id="3" name="Picture 2" descr="ShapesPlayer0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16523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021</a:t>
            </a:r>
          </a:p>
        </p:txBody>
      </p:sp>
      <p:pic>
        <p:nvPicPr>
          <p:cNvPr id="3" name="Picture 2" descr="ShapesPlayer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045</a:t>
            </a:r>
          </a:p>
        </p:txBody>
      </p:sp>
      <p:pic>
        <p:nvPicPr>
          <p:cNvPr id="3" name="Picture 2" descr="ShapesPlayer0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6568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046</a:t>
            </a:r>
          </a:p>
        </p:txBody>
      </p:sp>
      <p:pic>
        <p:nvPicPr>
          <p:cNvPr id="3" name="Picture 2" descr="ShapesPlayer0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6568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047</a:t>
            </a:r>
          </a:p>
        </p:txBody>
      </p:sp>
      <p:pic>
        <p:nvPicPr>
          <p:cNvPr id="3" name="Picture 2" descr="ShapesPlayer0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5717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048</a:t>
            </a:r>
          </a:p>
        </p:txBody>
      </p:sp>
      <p:pic>
        <p:nvPicPr>
          <p:cNvPr id="3" name="Picture 2" descr="ShapesPlayer0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42047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049</a:t>
            </a:r>
          </a:p>
        </p:txBody>
      </p:sp>
      <p:pic>
        <p:nvPicPr>
          <p:cNvPr id="3" name="Picture 2" descr="ShapesPlayer0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050</a:t>
            </a:r>
          </a:p>
        </p:txBody>
      </p:sp>
      <p:pic>
        <p:nvPicPr>
          <p:cNvPr id="3" name="Picture 2" descr="ShapesPlayer0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93914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051</a:t>
            </a:r>
          </a:p>
        </p:txBody>
      </p:sp>
      <p:pic>
        <p:nvPicPr>
          <p:cNvPr id="3" name="Picture 2" descr="ShapesPlayer0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5942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052</a:t>
            </a:r>
          </a:p>
        </p:txBody>
      </p:sp>
      <p:pic>
        <p:nvPicPr>
          <p:cNvPr id="3" name="Picture 2" descr="ShapesPlayer0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286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053</a:t>
            </a:r>
          </a:p>
        </p:txBody>
      </p:sp>
      <p:pic>
        <p:nvPicPr>
          <p:cNvPr id="3" name="Picture 2" descr="ShapesPlayer0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5942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054</a:t>
            </a:r>
          </a:p>
        </p:txBody>
      </p:sp>
      <p:pic>
        <p:nvPicPr>
          <p:cNvPr id="3" name="Picture 2" descr="ShapesPlayer0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5717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022</a:t>
            </a:r>
          </a:p>
        </p:txBody>
      </p:sp>
      <p:pic>
        <p:nvPicPr>
          <p:cNvPr id="3" name="Picture 2" descr="ShapesPlayer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6568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055</a:t>
            </a:r>
          </a:p>
        </p:txBody>
      </p:sp>
      <p:pic>
        <p:nvPicPr>
          <p:cNvPr id="3" name="Picture 2" descr="ShapesPlayer0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42047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056</a:t>
            </a:r>
          </a:p>
        </p:txBody>
      </p:sp>
      <p:pic>
        <p:nvPicPr>
          <p:cNvPr id="3" name="Picture 2" descr="ShapesPlayer0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78904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057</a:t>
            </a:r>
          </a:p>
        </p:txBody>
      </p:sp>
      <p:pic>
        <p:nvPicPr>
          <p:cNvPr id="3" name="Picture 2" descr="ShapesPlayer0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114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057b</a:t>
            </a:r>
          </a:p>
        </p:txBody>
      </p:sp>
      <p:pic>
        <p:nvPicPr>
          <p:cNvPr id="3" name="Picture 2" descr="ShapesPlayer057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058</a:t>
            </a:r>
          </a:p>
        </p:txBody>
      </p:sp>
      <p:pic>
        <p:nvPicPr>
          <p:cNvPr id="3" name="Picture 2" descr="ShapesPlayer0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87036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059</a:t>
            </a:r>
          </a:p>
        </p:txBody>
      </p:sp>
      <p:pic>
        <p:nvPicPr>
          <p:cNvPr id="3" name="Picture 2" descr="ShapesPlayer0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060</a:t>
            </a:r>
          </a:p>
        </p:txBody>
      </p:sp>
      <p:pic>
        <p:nvPicPr>
          <p:cNvPr id="3" name="Picture 2" descr="ShapesPlayer0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87036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061</a:t>
            </a:r>
          </a:p>
        </p:txBody>
      </p:sp>
      <p:pic>
        <p:nvPicPr>
          <p:cNvPr id="3" name="Picture 2" descr="ShapesPlayer0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64592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062</a:t>
            </a:r>
          </a:p>
        </p:txBody>
      </p:sp>
      <p:pic>
        <p:nvPicPr>
          <p:cNvPr id="3" name="Picture 2" descr="ShapesPlayer0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42047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063</a:t>
            </a:r>
          </a:p>
        </p:txBody>
      </p:sp>
      <p:pic>
        <p:nvPicPr>
          <p:cNvPr id="3" name="Picture 2" descr="ShapesPlayer0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78904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023</a:t>
            </a:r>
          </a:p>
        </p:txBody>
      </p:sp>
      <p:pic>
        <p:nvPicPr>
          <p:cNvPr id="3" name="Picture 2" descr="ShapesPlayer0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286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064</a:t>
            </a:r>
          </a:p>
        </p:txBody>
      </p:sp>
      <p:pic>
        <p:nvPicPr>
          <p:cNvPr id="3" name="Picture 2" descr="ShapesPlayer0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429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065</a:t>
            </a:r>
          </a:p>
        </p:txBody>
      </p:sp>
      <p:pic>
        <p:nvPicPr>
          <p:cNvPr id="3" name="Picture 2" descr="ShapesPlayer0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74072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066</a:t>
            </a:r>
          </a:p>
        </p:txBody>
      </p:sp>
      <p:pic>
        <p:nvPicPr>
          <p:cNvPr id="3" name="Picture 2" descr="ShapesPlayer0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6568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067</a:t>
            </a:r>
          </a:p>
        </p:txBody>
      </p:sp>
      <p:pic>
        <p:nvPicPr>
          <p:cNvPr id="3" name="Picture 2" descr="ShapesPlayer0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6568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067</a:t>
            </a:r>
          </a:p>
        </p:txBody>
      </p:sp>
      <p:pic>
        <p:nvPicPr>
          <p:cNvPr id="3" name="Picture 2" descr="ShapesPlayer0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114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068</a:t>
            </a:r>
          </a:p>
        </p:txBody>
      </p:sp>
      <p:pic>
        <p:nvPicPr>
          <p:cNvPr id="3" name="Picture 2" descr="ShapesPlayer0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1023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069</a:t>
            </a:r>
          </a:p>
        </p:txBody>
      </p:sp>
      <p:pic>
        <p:nvPicPr>
          <p:cNvPr id="3" name="Picture 2" descr="ShapesPlayer0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057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070</a:t>
            </a:r>
          </a:p>
        </p:txBody>
      </p:sp>
      <p:pic>
        <p:nvPicPr>
          <p:cNvPr id="3" name="Picture 2" descr="ShapesPlayer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114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070</a:t>
            </a:r>
          </a:p>
        </p:txBody>
      </p:sp>
      <p:pic>
        <p:nvPicPr>
          <p:cNvPr id="3" name="Picture 2" descr="ShapesPlayer0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5942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071</a:t>
            </a:r>
          </a:p>
        </p:txBody>
      </p:sp>
      <p:pic>
        <p:nvPicPr>
          <p:cNvPr id="3" name="Picture 2" descr="ShapesPlayer0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5942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024</a:t>
            </a:r>
          </a:p>
        </p:txBody>
      </p:sp>
      <p:pic>
        <p:nvPicPr>
          <p:cNvPr id="3" name="Picture 2" descr="ShapesPlayer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78904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072</a:t>
            </a:r>
          </a:p>
        </p:txBody>
      </p:sp>
      <p:pic>
        <p:nvPicPr>
          <p:cNvPr id="3" name="Picture 2" descr="ShapesPlayer0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87036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073</a:t>
            </a:r>
          </a:p>
        </p:txBody>
      </p:sp>
      <p:pic>
        <p:nvPicPr>
          <p:cNvPr id="3" name="Picture 2" descr="ShapesPlayer0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286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074</a:t>
            </a:r>
          </a:p>
        </p:txBody>
      </p:sp>
      <p:pic>
        <p:nvPicPr>
          <p:cNvPr id="3" name="Picture 2" descr="ShapesPlayer0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7145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074</a:t>
            </a:r>
          </a:p>
        </p:txBody>
      </p:sp>
      <p:pic>
        <p:nvPicPr>
          <p:cNvPr id="3" name="Picture 2" descr="ShapesPlayer0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0287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075</a:t>
            </a:r>
          </a:p>
        </p:txBody>
      </p:sp>
      <p:pic>
        <p:nvPicPr>
          <p:cNvPr id="3" name="Picture 2" descr="ShapesPlayer0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114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075</a:t>
            </a:r>
          </a:p>
        </p:txBody>
      </p:sp>
      <p:pic>
        <p:nvPicPr>
          <p:cNvPr id="3" name="Picture 2" descr="ShapesPlayer0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6568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076</a:t>
            </a:r>
          </a:p>
        </p:txBody>
      </p:sp>
      <p:pic>
        <p:nvPicPr>
          <p:cNvPr id="3" name="Picture 2" descr="ShapesPlayer0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5942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077</a:t>
            </a:r>
          </a:p>
        </p:txBody>
      </p:sp>
      <p:pic>
        <p:nvPicPr>
          <p:cNvPr id="3" name="Picture 2" descr="ShapesPlayer0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64592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078</a:t>
            </a:r>
          </a:p>
        </p:txBody>
      </p:sp>
      <p:pic>
        <p:nvPicPr>
          <p:cNvPr id="3" name="Picture 2" descr="ShapesPlayer0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057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079</a:t>
            </a:r>
          </a:p>
        </p:txBody>
      </p:sp>
      <p:pic>
        <p:nvPicPr>
          <p:cNvPr id="3" name="Picture 2" descr="ShapesPlayer07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7145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025</a:t>
            </a:r>
          </a:p>
        </p:txBody>
      </p:sp>
      <p:pic>
        <p:nvPicPr>
          <p:cNvPr id="3" name="Picture 2" descr="ShapesPlayer0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6568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079</a:t>
            </a:r>
          </a:p>
        </p:txBody>
      </p:sp>
      <p:pic>
        <p:nvPicPr>
          <p:cNvPr id="3" name="Picture 2" descr="ShapesPlayer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114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080</a:t>
            </a:r>
          </a:p>
        </p:txBody>
      </p:sp>
      <p:pic>
        <p:nvPicPr>
          <p:cNvPr id="3" name="Picture 2" descr="ShapesPlayer0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6568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081</a:t>
            </a:r>
          </a:p>
        </p:txBody>
      </p:sp>
      <p:pic>
        <p:nvPicPr>
          <p:cNvPr id="3" name="Picture 2" descr="ShapesPlayer0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87036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082</a:t>
            </a:r>
          </a:p>
        </p:txBody>
      </p:sp>
      <p:pic>
        <p:nvPicPr>
          <p:cNvPr id="3" name="Picture 2" descr="ShapesPlayer0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87036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083</a:t>
            </a:r>
          </a:p>
        </p:txBody>
      </p:sp>
      <p:pic>
        <p:nvPicPr>
          <p:cNvPr id="3" name="Picture 2" descr="ShapesPlayer0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084</a:t>
            </a:r>
          </a:p>
        </p:txBody>
      </p:sp>
      <p:pic>
        <p:nvPicPr>
          <p:cNvPr id="3" name="Picture 2" descr="ShapesPlayer0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5942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085</a:t>
            </a:r>
          </a:p>
        </p:txBody>
      </p:sp>
      <p:pic>
        <p:nvPicPr>
          <p:cNvPr id="3" name="Picture 2" descr="ShapesPlayer0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5942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086</a:t>
            </a:r>
          </a:p>
        </p:txBody>
      </p:sp>
      <p:pic>
        <p:nvPicPr>
          <p:cNvPr id="3" name="Picture 2" descr="ShapesPlayer0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42047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026</a:t>
            </a:r>
          </a:p>
        </p:txBody>
      </p:sp>
      <p:pic>
        <p:nvPicPr>
          <p:cNvPr id="3" name="Picture 2" descr="ShapesPlayer0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286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027</a:t>
            </a:r>
          </a:p>
        </p:txBody>
      </p:sp>
      <p:pic>
        <p:nvPicPr>
          <p:cNvPr id="3" name="Picture 2" descr="ShapesPlayer0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59429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