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BioStats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Konrad Krämer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DataWrangling</a:t>
            </a:r>
          </a:p>
          <a:p>
            <a:pPr lvl="0"/>
            <a:r>
              <a:rPr/>
              <a:t>Visualization</a:t>
            </a:r>
          </a:p>
          <a:p>
            <a:pPr lvl="0"/>
            <a:r>
              <a:rPr/>
              <a:t>testing Assumption of the model</a:t>
            </a:r>
          </a:p>
          <a:p>
            <a:pPr lvl="0"/>
            <a:r>
              <a:rPr/>
              <a:t>Correlations</a:t>
            </a:r>
          </a:p>
          <a:p>
            <a:pPr lvl="0"/>
            <a:r>
              <a:rPr/>
              <a:t>Tests</a:t>
            </a:r>
          </a:p>
          <a:p>
            <a:pPr lvl="1"/>
            <a:r>
              <a:rPr/>
              <a:t>Two groups can be tested via t-test</a:t>
            </a:r>
          </a:p>
          <a:p>
            <a:pPr lvl="1"/>
            <a:r>
              <a:rPr/>
              <a:t>More than two groups:</a:t>
            </a:r>
          </a:p>
          <a:p>
            <a:pPr lvl="1"/>
            <a:r>
              <a:rPr/>
              <a:t>Determine which groups differ from each other via PostHoc tests</a:t>
            </a:r>
          </a:p>
          <a:p>
            <a:pPr lvl="0"/>
            <a:r>
              <a:rPr/>
              <a:t>Dose-response analysis</a:t>
            </a:r>
          </a:p>
          <a:p>
            <a:pPr lvl="0"/>
            <a:r>
              <a:rPr/>
              <a:t>Create a statistical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Supported data formats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Only tabular data stored in text, CSV or xlsx files can be used in BioStats. The table below displays a sample dataset in a tabular format.</a:t>
            </a:r>
          </a:p>
        </p:txBody>
      </p:sp>
      <p:pic>
        <p:nvPicPr>
          <p:cNvPr descr="./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68400"/>
            <a:ext cx="5105400" cy="195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Dataset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BioStats</dc:title>
  <dc:creator>Konrad Krämer</dc:creator>
  <cp:keywords/>
  <dcterms:created xsi:type="dcterms:W3CDTF">2025-01-16T13:38:28Z</dcterms:created>
  <dcterms:modified xsi:type="dcterms:W3CDTF">2025-01-16T13:38:28Z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