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50ADD9-08C1-481A-954E-3F91E6C52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80C113-D810-4F34-ACE9-97DCDCE68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C11413-F7F0-4371-B4E4-AC522900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E7DA-F85C-45A1-BD37-79F10E3E90FD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776FD8-725E-4180-B4CB-A07D4FCA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A640F1-F459-4F00-8037-6D73A8142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926E-1078-496A-891C-7EED8F4164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7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2D5DD1-FECB-4B9B-8B0D-CD79F06E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44FBE3-B771-4199-B0AC-772B14753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986D1D-0CD7-4C1F-B4AB-27BB5F1F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E7DA-F85C-45A1-BD37-79F10E3E90FD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B58232-5591-47F5-968A-1EC61038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D0193C-7017-4343-AF6E-B601D325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926E-1078-496A-891C-7EED8F4164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18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FA3E108-3384-4CF6-BD70-47685A4BA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0540B8-E7DF-40F4-8CF0-774F00D6F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26D284-DE80-4AA3-8562-39DEC915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E7DA-F85C-45A1-BD37-79F10E3E90FD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7595A0-CAB5-451A-B150-5EB81A1E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BF844F-3260-4FE1-A152-DB74B06F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926E-1078-496A-891C-7EED8F4164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81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EDC9E9-9E92-4696-B567-ADF252DF3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67154E-9DF8-49E4-9692-EA96A51F7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9E9EEA-7CE0-43F4-AD94-9A734C63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E7DA-F85C-45A1-BD37-79F10E3E90FD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BC744A-04F2-44E6-B4BF-D8244BDCF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CEEF51-F866-406E-97D4-4605C582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926E-1078-496A-891C-7EED8F4164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35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890E6-463D-41A2-8CB1-7FD9947E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8597AE-0F17-462D-B49E-73DE335B3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F8F771-3B33-443A-BD43-3FE2C359A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E7DA-F85C-45A1-BD37-79F10E3E90FD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FA8C76-3E72-4BED-B0B4-C6870073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41B3F9-422D-4437-920A-7603DFC2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926E-1078-496A-891C-7EED8F4164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69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E35D27-90CC-48C3-AC79-F56254CC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6ECE7A-D8B8-4616-8D11-34DC2439A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2420F1-B74F-4BA2-A20D-C7D071043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D6258A-9FCE-458A-B187-70BE6D492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E7DA-F85C-45A1-BD37-79F10E3E90FD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421924-61E2-42E0-BA94-0A6A27769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9B8A61-2F0B-4931-AE5C-E69007B0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926E-1078-496A-891C-7EED8F4164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59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A66CF-B2D7-4EE1-9B20-EBB0F9B25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D6A321-5B8E-4D60-8E3F-78151C2F5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9EC13B-2675-4C1A-9EE8-A9D3C413C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EA38103-F34F-4CF3-818B-8AF7C5471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5EB56D9-F318-46E5-BB0A-0873D7681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A1F64CB-FF53-419B-B66C-9F11AB95F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E7DA-F85C-45A1-BD37-79F10E3E90FD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F8BC2BE-3959-4017-935B-F7246888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5FE5B1-1F4C-4A22-AA83-F22DF225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926E-1078-496A-891C-7EED8F4164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3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4274A-00CF-4CA4-BA3C-2C8D2C666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F976A9A-FFE2-4EF2-9C00-A54CF4CA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E7DA-F85C-45A1-BD37-79F10E3E90FD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28E0BDD-F76D-466E-A538-58C1BDB2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9D48F3-EB75-411F-A866-B2C3CEEF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926E-1078-496A-891C-7EED8F4164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45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E4DE0E8-046D-418B-AB1F-EEF98F3B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E7DA-F85C-45A1-BD37-79F10E3E90FD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BFA2F37-EB47-4894-9F59-3F40AF8FD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2B1446-C32E-43CB-9AAC-8A5D0AC9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926E-1078-496A-891C-7EED8F4164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88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BB46D-CCC4-46D0-92E0-BE9F8B8AC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07EB40-ABBD-42EE-B30C-DA6371890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BC5273-921F-48EB-A258-C3B73E509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AD177B-203B-4A14-9C47-89448E53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E7DA-F85C-45A1-BD37-79F10E3E90FD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D70DC0-955C-4D4F-8A08-43822B51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216F1C-8BCD-4969-A617-88FE4692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926E-1078-496A-891C-7EED8F4164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27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79EE12-5CFC-4417-9508-A4E110111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00A4B5D-C0BC-46C7-9AF9-EC6D1852D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6118EA-0DF9-4B95-B0B5-871E89806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1B7CE5-F407-4A16-AEE5-72B42320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E7DA-F85C-45A1-BD37-79F10E3E90FD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1ACC6D-7C32-4968-8D49-EB7D4465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AD1234-F16C-4C7F-8E9B-5AE0692E0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926E-1078-496A-891C-7EED8F4164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2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2BECA1-C9FE-4AA1-93D3-8D5FC964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B09C08-2B35-4003-9A83-A7FDF8A6E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3FBA53-AA28-4762-99D9-17E34A679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FE7DA-F85C-45A1-BD37-79F10E3E90FD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BB48C0-33BD-4902-8360-FA6D5B646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B14503-2D6F-4AC5-9262-ADDB454C0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3926E-1078-496A-891C-7EED8F4164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73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967F02-F7F2-4E48-B6C0-0EAB5E5C9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07866"/>
            <a:ext cx="9144000" cy="1655763"/>
          </a:xfrm>
        </p:spPr>
        <p:txBody>
          <a:bodyPr>
            <a:normAutofit/>
          </a:bodyPr>
          <a:lstStyle/>
          <a:p>
            <a:r>
              <a:rPr lang="ru-RU" sz="9600" dirty="0">
                <a:latin typeface="Impact" panose="020B0806030902050204" pitchFamily="34" charset="0"/>
              </a:rPr>
              <a:t>ЗДЕСЬ ХОЗЯЙКА 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731F6A-32A9-49C8-A9CF-7AF77E5BD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192" y="1447897"/>
            <a:ext cx="5295616" cy="488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53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Impact</vt:lpstr>
      <vt:lpstr>Тема Office</vt:lpstr>
      <vt:lpstr>ЗДЕСЬ ХОЗЯЙКА 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ЗДЕСЬ ХОЗЯЙКА Я</dc:title>
  <dc:creator>Student2</dc:creator>
  <cp:lastModifiedBy>Student2</cp:lastModifiedBy>
  <cp:revision>2</cp:revision>
  <dcterms:created xsi:type="dcterms:W3CDTF">2021-12-15T09:48:50Z</dcterms:created>
  <dcterms:modified xsi:type="dcterms:W3CDTF">2021-12-15T10:06:30Z</dcterms:modified>
</cp:coreProperties>
</file>