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-52"/>
      <p:regular r:id="rId11"/>
      <p:bold r:id="rId12"/>
      <p:italic r:id="rId13"/>
      <p:boldItalic r:id="rId14"/>
    </p:embeddedFont>
    <p:embeddedFont>
      <p:font typeface="Montserrat Medium" panose="020B0604020202020204" charset="-52"/>
      <p:regular r:id="rId15"/>
      <p:bold r:id="rId16"/>
      <p:italic r:id="rId17"/>
      <p:boldItalic r:id="rId18"/>
    </p:embeddedFont>
    <p:embeddedFont>
      <p:font typeface="Montserrat ExtraBold" panose="020B0604020202020204" charset="-52"/>
      <p:bold r:id="rId19"/>
      <p:boldItalic r:id="rId20"/>
    </p:embeddedFont>
    <p:embeddedFont>
      <p:font typeface="Montserrat Black" panose="020B0604020202020204" charset="-52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048" autoAdjust="0"/>
  </p:normalViewPr>
  <p:slideViewPr>
    <p:cSldViewPr>
      <p:cViewPr>
        <p:scale>
          <a:sx n="121" d="100"/>
          <a:sy n="121" d="100"/>
        </p:scale>
        <p:origin x="-504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3464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f94c3b3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f94c3b3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157d1ea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157d1ea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94c3b3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94c3b3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57d1ea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57d1ea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57d1ea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57d1ea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035f802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035f802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f94c3b35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f94c3b35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uroki/obuchenie-python-gui-uroki-po-tkinter?ysclid=lhw1xth8cf86179064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pythonru.com/uroki/sozdanie-maketov-okna-tkinter-5?ysclid=lhw1zdqekq84188935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Тимофеев Владислав</a:t>
            </a: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3515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dirty="0" err="1"/>
              <a:t>Выпускной</a:t>
            </a:r>
            <a:r>
              <a:rPr lang="en-GB" dirty="0"/>
              <a:t> </a:t>
            </a:r>
            <a:r>
              <a:rPr lang="en-GB" dirty="0" err="1"/>
              <a:t>проект</a:t>
            </a:r>
            <a:r>
              <a:rPr lang="en-GB" dirty="0"/>
              <a:t>:</a:t>
            </a:r>
            <a:br>
              <a:rPr lang="en-GB" dirty="0"/>
            </a:br>
            <a:r>
              <a:rPr lang="ru-RU" dirty="0">
                <a:latin typeface="Montserrat"/>
                <a:sym typeface="Montserrat"/>
              </a:rPr>
              <a:t>С</a:t>
            </a: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оздание </a:t>
            </a:r>
            <a:r>
              <a:rPr lang="ru-RU" dirty="0">
                <a:latin typeface="Montserrat"/>
                <a:ea typeface="Montserrat"/>
                <a:cs typeface="Montserrat"/>
                <a:sym typeface="Montserrat"/>
              </a:rPr>
              <a:t>пошаговой игры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30175" y="4417575"/>
            <a:ext cx="2602800" cy="57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Идея проекта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Идея проекта заключается в создании пошаговой игры на </a:t>
            </a:r>
            <a:r>
              <a:rPr lang="en-US" sz="1800" dirty="0" smtClean="0">
                <a:solidFill>
                  <a:schemeClr val="dk1"/>
                </a:solidFill>
              </a:rPr>
              <a:t>python</a:t>
            </a:r>
            <a:r>
              <a:rPr lang="en-US" sz="1800" dirty="0" smtClean="0">
                <a:solidFill>
                  <a:schemeClr val="dk1"/>
                </a:solidFill>
              </a:rPr>
              <a:t>. </a:t>
            </a:r>
            <a:r>
              <a:rPr lang="ru-RU" sz="1800" dirty="0" smtClean="0">
                <a:solidFill>
                  <a:schemeClr val="dk1"/>
                </a:solidFill>
              </a:rPr>
              <a:t>Суть игры заключается в управлении средневековым королевством и балансировании ресурсами и сословиями.</a:t>
            </a:r>
            <a:endParaRPr lang="en-US" sz="18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Проект использует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 dirty="0" err="1" smtClean="0">
                <a:solidFill>
                  <a:schemeClr val="dk1"/>
                </a:solidFill>
              </a:rPr>
              <a:t>Модули</a:t>
            </a:r>
            <a:r>
              <a:rPr lang="en-GB" sz="1800" dirty="0" smtClean="0">
                <a:solidFill>
                  <a:schemeClr val="dk1"/>
                </a:solidFill>
              </a:rPr>
              <a:t>:</a:t>
            </a:r>
            <a:endParaRPr sz="1800" dirty="0">
              <a:solidFill>
                <a:schemeClr val="dk1"/>
              </a:solidFill>
            </a:endParaRPr>
          </a:p>
          <a:p>
            <a:pPr indent="-342900">
              <a:lnSpc>
                <a:spcPct val="100000"/>
              </a:lnSpc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-US" sz="1800" dirty="0" smtClean="0"/>
              <a:t>random</a:t>
            </a:r>
            <a:endParaRPr lang="en-US" sz="1800" dirty="0"/>
          </a:p>
          <a:p>
            <a:pPr indent="-342900">
              <a:lnSpc>
                <a:spcPct val="100000"/>
              </a:lnSpc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-US" sz="1800" dirty="0" err="1"/>
              <a:t>tkinter</a:t>
            </a: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Для создания проекта я использовал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Я использовал </a:t>
            </a:r>
            <a:r>
              <a:rPr lang="en-GB" sz="1800" dirty="0" err="1">
                <a:solidFill>
                  <a:schemeClr val="dk1"/>
                </a:solidFill>
              </a:rPr>
              <a:t>c</a:t>
            </a:r>
            <a:r>
              <a:rPr lang="en-GB" sz="1800" dirty="0" err="1" smtClean="0">
                <a:solidFill>
                  <a:schemeClr val="dk1"/>
                </a:solidFill>
              </a:rPr>
              <a:t>тать</a:t>
            </a:r>
            <a:r>
              <a:rPr lang="ru-RU" sz="1800" dirty="0" smtClean="0">
                <a:solidFill>
                  <a:schemeClr val="dk1"/>
                </a:solidFill>
              </a:rPr>
              <a:t>и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  <a:endParaRPr lang="ru-RU" sz="1800" dirty="0" smtClean="0">
              <a:solidFill>
                <a:schemeClr val="dk1"/>
              </a:solidFill>
            </a:endParaRPr>
          </a:p>
          <a:p>
            <a:pPr lvl="0" indent="-342900">
              <a:lnSpc>
                <a:spcPct val="100000"/>
              </a:lnSpc>
              <a:buClr>
                <a:schemeClr val="dk1"/>
              </a:buClr>
              <a:buSzPts val="1800"/>
              <a:buChar char="-"/>
            </a:pPr>
            <a:r>
              <a:rPr lang="en-US" sz="18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n-US" sz="1800" dirty="0" smtClean="0">
                <a:solidFill>
                  <a:schemeClr val="dk1"/>
                </a:solidFill>
                <a:hlinkClick r:id="rId3"/>
              </a:rPr>
              <a:t>pythonru.com/uroki/obuchenie-python-gui-uroki-po-tkinter?ysclid=lhw1xth8cf861790648</a:t>
            </a:r>
            <a:r>
              <a:rPr lang="ru-RU" sz="1800" dirty="0" smtClean="0">
                <a:solidFill>
                  <a:schemeClr val="dk1"/>
                </a:solidFill>
              </a:rPr>
              <a:t> 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0" indent="-342900">
              <a:lnSpc>
                <a:spcPct val="100000"/>
              </a:lnSpc>
              <a:buClr>
                <a:schemeClr val="dk1"/>
              </a:buClr>
              <a:buSzPts val="1800"/>
              <a:buChar char="-"/>
            </a:pPr>
            <a:r>
              <a:rPr lang="en-US" sz="1800" dirty="0">
                <a:solidFill>
                  <a:schemeClr val="dk1"/>
                </a:solidFill>
                <a:hlinkClick r:id="rId4"/>
              </a:rPr>
              <a:t>https://</a:t>
            </a:r>
            <a:r>
              <a:rPr lang="en-US" sz="1800" dirty="0" smtClean="0">
                <a:solidFill>
                  <a:schemeClr val="dk1"/>
                </a:solidFill>
                <a:hlinkClick r:id="rId4"/>
              </a:rPr>
              <a:t>pythonru.com/uroki/sozdanie-maketov-okna-tkinter-5?ysclid=lhw1zdqekq841889358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Трудности на пути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lnSpc>
                <a:spcPct val="100000"/>
              </a:lnSpc>
              <a:buClr>
                <a:schemeClr val="dk1"/>
              </a:buClr>
              <a:buSzPts val="1800"/>
              <a:buFont typeface="Montserrat"/>
              <a:buChar char="-"/>
            </a:pPr>
            <a:r>
              <a:rPr lang="ru-RU" sz="1800" dirty="0" smtClean="0">
                <a:solidFill>
                  <a:schemeClr val="dk1"/>
                </a:solidFill>
              </a:rPr>
              <a:t>Не </a:t>
            </a:r>
            <a:r>
              <a:rPr lang="ru-RU" sz="1800" dirty="0">
                <a:solidFill>
                  <a:schemeClr val="dk1"/>
                </a:solidFill>
              </a:rPr>
              <a:t>удачная попытка пере освоить </a:t>
            </a:r>
            <a:r>
              <a:rPr lang="en-US" sz="1800" dirty="0" err="1" smtClean="0">
                <a:solidFill>
                  <a:schemeClr val="dk1"/>
                </a:solidFill>
              </a:rPr>
              <a:t>kivy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0" indent="-342900">
              <a:lnSpc>
                <a:spcPct val="100000"/>
              </a:lnSpc>
              <a:buClr>
                <a:schemeClr val="dk1"/>
              </a:buClr>
              <a:buSzPts val="1800"/>
              <a:buFont typeface="Montserrat"/>
              <a:buChar char="-"/>
            </a:pPr>
            <a:r>
              <a:rPr lang="ru-RU" sz="1800" dirty="0" smtClean="0">
                <a:solidFill>
                  <a:schemeClr val="dk1"/>
                </a:solidFill>
              </a:rPr>
              <a:t>Проблемы с изменением </a:t>
            </a:r>
            <a:r>
              <a:rPr lang="en-US" sz="1800" dirty="0" err="1" smtClean="0">
                <a:solidFill>
                  <a:schemeClr val="dk1"/>
                </a:solidFill>
              </a:rPr>
              <a:t>Labal</a:t>
            </a:r>
            <a:r>
              <a:rPr lang="ru-RU" sz="1800" dirty="0" smtClean="0">
                <a:solidFill>
                  <a:schemeClr val="dk1"/>
                </a:solidFill>
              </a:rPr>
              <a:t> на следующем ходу</a:t>
            </a:r>
          </a:p>
          <a:p>
            <a:pPr lvl="0" indent="-342900">
              <a:lnSpc>
                <a:spcPct val="100000"/>
              </a:lnSpc>
              <a:buClr>
                <a:schemeClr val="dk1"/>
              </a:buClr>
              <a:buSzPts val="1800"/>
              <a:buFont typeface="Montserrat"/>
              <a:buChar char="-"/>
            </a:pPr>
            <a:r>
              <a:rPr lang="ru-RU" sz="1800" dirty="0" smtClean="0">
                <a:solidFill>
                  <a:schemeClr val="dk1"/>
                </a:solidFill>
              </a:rPr>
              <a:t>Добавление случайных событий</a:t>
            </a:r>
          </a:p>
          <a:p>
            <a:pPr lvl="0" indent="-342900">
              <a:lnSpc>
                <a:spcPct val="100000"/>
              </a:lnSpc>
              <a:buClr>
                <a:schemeClr val="dk1"/>
              </a:buClr>
              <a:buSzPts val="1800"/>
              <a:buFont typeface="Montserrat"/>
              <a:buChar char="-"/>
            </a:pPr>
            <a:endParaRPr lang="en-US" sz="1800" dirty="0">
              <a:solidFill>
                <a:schemeClr val="dk1"/>
              </a:solidFill>
            </a:endParaRPr>
          </a:p>
          <a:p>
            <a:pPr indent="-342900">
              <a:lnSpc>
                <a:spcPct val="100000"/>
              </a:lnSpc>
              <a:buClr>
                <a:schemeClr val="dk1"/>
              </a:buClr>
              <a:buSzPts val="1800"/>
              <a:buFont typeface="Montserrat"/>
              <a:buChar char="-"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Планы на улучшение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 dirty="0" smtClean="0"/>
              <a:t>Добавить сюжетные события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 dirty="0" smtClean="0"/>
              <a:t>Улучшить графику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 dirty="0" smtClean="0"/>
              <a:t>Добавить новые ресурсы и сословия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2101350" y="2540150"/>
            <a:ext cx="49413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ПРЕЗЕНТАЦИЯ ПРОЕКТА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Экран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Montserrat</vt:lpstr>
      <vt:lpstr>Montserrat Medium</vt:lpstr>
      <vt:lpstr>Montserrat ExtraBold</vt:lpstr>
      <vt:lpstr>Montserrat Black</vt:lpstr>
      <vt:lpstr>Algoritmika (May 2021) 02</vt:lpstr>
      <vt:lpstr>Выпускной проект: Создание пошаговой игры </vt:lpstr>
      <vt:lpstr>Идея проекта</vt:lpstr>
      <vt:lpstr>Проект использует</vt:lpstr>
      <vt:lpstr>Для создания проекта я использовал</vt:lpstr>
      <vt:lpstr>Трудности на пути</vt:lpstr>
      <vt:lpstr>Планы на улучшение</vt:lpstr>
      <vt:lpstr>ПРЕЗЕНТАЦИЯ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Выпускной проект: Проект по поиску</dc:title>
  <dc:creator>vlad</dc:creator>
  <cp:lastModifiedBy>vlad</cp:lastModifiedBy>
  <cp:revision>2</cp:revision>
  <dcterms:modified xsi:type="dcterms:W3CDTF">2023-05-20T14:05:03Z</dcterms:modified>
</cp:coreProperties>
</file>