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Google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GoogleSans-bold.fntdata"/><Relationship Id="rId12" Type="http://schemas.openxmlformats.org/officeDocument/2006/relationships/font" Target="fonts/Google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GoogleSans-boldItalic.fntdata"/><Relationship Id="rId14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79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SH256 54e6ea47eb04634d3e87fd7787e2136ccfbcc80ade34f246a12cf93bab527f6b.  This file was identified by by VirusTotal as trojan.flagpro/jaik.  56/71 security vendors identify it as malware.  It has a -53 community rating.  This malware is known to be used by the group BlackTech.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Execution, privilege escalation, defense evasion, credential access, discovery, collection, C&amp;C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Iexplorer.exe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42C"/>
                </a:solidFill>
                <a:latin typeface="Google Sans"/>
                <a:ea typeface="Google Sans"/>
                <a:cs typeface="Google Sans"/>
                <a:sym typeface="Google Sans"/>
              </a:rPr>
              <a:t>~MY3.tmp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org.misecure.com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114.114.114.114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42C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MD5 </a:t>
            </a:r>
            <a:r>
              <a:rPr lang="en" sz="1000">
                <a:solidFill>
                  <a:srgbClr val="20242C"/>
                </a:solidFill>
                <a:latin typeface="Google Sans"/>
                <a:ea typeface="Google Sans"/>
                <a:cs typeface="Google Sans"/>
                <a:sym typeface="Google Sans"/>
              </a:rPr>
              <a:t>287d612e29b71c90aa54947313810a25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