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4" r:id="rId5"/>
    <p:sldId id="258" r:id="rId6"/>
    <p:sldId id="260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790"/>
    <a:srgbClr val="EEE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>
        <p:scale>
          <a:sx n="82" d="100"/>
          <a:sy n="82" d="100"/>
        </p:scale>
        <p:origin x="1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A46E-6070-40A4-A312-B92B1FF2549F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49F3-94D7-40E8-8123-505B6E2A4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47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A46E-6070-40A4-A312-B92B1FF2549F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49F3-94D7-40E8-8123-505B6E2A4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54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A46E-6070-40A4-A312-B92B1FF2549F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49F3-94D7-40E8-8123-505B6E2A4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8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A46E-6070-40A4-A312-B92B1FF2549F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49F3-94D7-40E8-8123-505B6E2A4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05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A46E-6070-40A4-A312-B92B1FF2549F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49F3-94D7-40E8-8123-505B6E2A4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80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A46E-6070-40A4-A312-B92B1FF2549F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49F3-94D7-40E8-8123-505B6E2A4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A46E-6070-40A4-A312-B92B1FF2549F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49F3-94D7-40E8-8123-505B6E2A4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71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A46E-6070-40A4-A312-B92B1FF2549F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49F3-94D7-40E8-8123-505B6E2A4145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9A340CBE-2CF7-49D8-94C6-61EFB12C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5A514-BECA-4E40-B1AD-941E1EB750AA}"/>
              </a:ext>
            </a:extLst>
          </p:cNvPr>
          <p:cNvSpPr txBox="1"/>
          <p:nvPr userDrawn="1"/>
        </p:nvSpPr>
        <p:spPr>
          <a:xfrm>
            <a:off x="96252" y="84221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327790"/>
                </a:solidFill>
                <a:latin typeface="Staatliches" pitchFamily="2" charset="0"/>
              </a:rPr>
              <a:t>WEBMASTER</a:t>
            </a:r>
          </a:p>
          <a:p>
            <a:pPr algn="ctr"/>
            <a:r>
              <a:rPr lang="en-US" altLang="ko-KR" sz="1400" dirty="0">
                <a:solidFill>
                  <a:srgbClr val="327790"/>
                </a:solidFill>
                <a:latin typeface="Staatliches" pitchFamily="2" charset="0"/>
              </a:rPr>
              <a:t>COMA</a:t>
            </a:r>
            <a:endParaRPr lang="ko-KR" altLang="en-US" sz="1400" dirty="0">
              <a:solidFill>
                <a:srgbClr val="327790"/>
              </a:solidFill>
              <a:latin typeface="Staatliches" pitchFamily="2" charset="0"/>
            </a:endParaRP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154AF0F-ED39-43A0-B5D4-D7D6B4A602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5824" y="2500313"/>
            <a:ext cx="4777857" cy="3004748"/>
          </a:xfrm>
        </p:spPr>
        <p:txBody>
          <a:bodyPr/>
          <a:lstStyle>
            <a:lvl1pPr marL="0" indent="0">
              <a:buNone/>
              <a:defRPr>
                <a:solidFill>
                  <a:srgbClr val="32779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err="1"/>
              <a:t>ㅋㅋ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41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A46E-6070-40A4-A312-B92B1FF2549F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49F3-94D7-40E8-8123-505B6E2A4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65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A46E-6070-40A4-A312-B92B1FF2549F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49F3-94D7-40E8-8123-505B6E2A4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43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A46E-6070-40A4-A312-B92B1FF2549F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49F3-94D7-40E8-8123-505B6E2A4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29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4A46E-6070-40A4-A312-B92B1FF2549F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E49F3-94D7-40E8-8123-505B6E2A41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tutorials.org/course/1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4F70B-3BA9-4C54-9922-A861EBE6D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8620" y="2124365"/>
            <a:ext cx="5888760" cy="1376362"/>
          </a:xfrm>
        </p:spPr>
        <p:txBody>
          <a:bodyPr>
            <a:normAutofit/>
          </a:bodyPr>
          <a:lstStyle/>
          <a:p>
            <a:r>
              <a:rPr lang="en-US" altLang="ko-KR" sz="8000" dirty="0">
                <a:solidFill>
                  <a:srgbClr val="327790"/>
                </a:solidFill>
                <a:latin typeface="Staatliches" pitchFamily="2" charset="0"/>
              </a:rPr>
              <a:t>WEBMASTER</a:t>
            </a:r>
            <a:endParaRPr lang="ko-KR" altLang="en-US" sz="8000" dirty="0">
              <a:solidFill>
                <a:srgbClr val="327790"/>
              </a:solidFill>
              <a:latin typeface="Staatliches" pitchFamily="2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AF6983-01D1-4E41-9E75-12B2D1AB9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3093" y="3272828"/>
            <a:ext cx="3039813" cy="677462"/>
          </a:xfrm>
        </p:spPr>
        <p:txBody>
          <a:bodyPr>
            <a:normAutofit lnSpcReduction="10000"/>
          </a:bodyPr>
          <a:lstStyle/>
          <a:p>
            <a:r>
              <a:rPr lang="en-US" altLang="ko-KR" sz="4400" dirty="0">
                <a:solidFill>
                  <a:srgbClr val="327790"/>
                </a:solidFill>
                <a:latin typeface="Staatliches" pitchFamily="2" charset="0"/>
              </a:rPr>
              <a:t>COMA</a:t>
            </a:r>
            <a:endParaRPr lang="ko-KR" altLang="en-US" sz="4400" dirty="0">
              <a:solidFill>
                <a:srgbClr val="327790"/>
              </a:solidFill>
              <a:latin typeface="Staatliches" pitchFamily="2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6F6A705-6503-4294-9198-45A3499B96FF}"/>
              </a:ext>
            </a:extLst>
          </p:cNvPr>
          <p:cNvCxnSpPr>
            <a:cxnSpLocks/>
          </p:cNvCxnSpPr>
          <p:nvPr/>
        </p:nvCxnSpPr>
        <p:spPr>
          <a:xfrm>
            <a:off x="2715491" y="2346036"/>
            <a:ext cx="4414982" cy="0"/>
          </a:xfrm>
          <a:prstGeom prst="line">
            <a:avLst/>
          </a:prstGeom>
          <a:ln w="28575">
            <a:solidFill>
              <a:srgbClr val="32779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36F3701-C9C2-4A5F-81EA-6A7D8315AFC3}"/>
              </a:ext>
            </a:extLst>
          </p:cNvPr>
          <p:cNvCxnSpPr>
            <a:cxnSpLocks/>
          </p:cNvCxnSpPr>
          <p:nvPr/>
        </p:nvCxnSpPr>
        <p:spPr>
          <a:xfrm>
            <a:off x="2745508" y="3805527"/>
            <a:ext cx="4414982" cy="0"/>
          </a:xfrm>
          <a:prstGeom prst="line">
            <a:avLst/>
          </a:prstGeom>
          <a:ln w="28575">
            <a:solidFill>
              <a:srgbClr val="32779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C451E45-18F1-49C3-B9B3-1549A5FC9A9F}"/>
              </a:ext>
            </a:extLst>
          </p:cNvPr>
          <p:cNvGrpSpPr/>
          <p:nvPr/>
        </p:nvGrpSpPr>
        <p:grpSpPr>
          <a:xfrm>
            <a:off x="3249875" y="4080876"/>
            <a:ext cx="3406246" cy="1015663"/>
            <a:chOff x="3249875" y="3978235"/>
            <a:chExt cx="3406246" cy="101566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CCF9F34-8B7F-4633-87FC-5A7702F60C8F}"/>
                </a:ext>
              </a:extLst>
            </p:cNvPr>
            <p:cNvSpPr txBox="1"/>
            <p:nvPr/>
          </p:nvSpPr>
          <p:spPr>
            <a:xfrm>
              <a:off x="3249875" y="4347567"/>
              <a:ext cx="3406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327790"/>
                  </a:solidFill>
                  <a:latin typeface="Staatliches" pitchFamily="2" charset="0"/>
                  <a:ea typeface="HY견고딕" panose="02030600000101010101" pitchFamily="18" charset="-127"/>
                </a:rPr>
                <a:t>김 태 경   박 찬 성   한 수 빈  </a:t>
              </a:r>
              <a:endParaRPr lang="en-US" altLang="ko-KR" dirty="0">
                <a:solidFill>
                  <a:srgbClr val="327790"/>
                </a:solidFill>
                <a:latin typeface="Staatliches" pitchFamily="2" charset="0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327790"/>
                  </a:solidFill>
                  <a:latin typeface="Staatliches" pitchFamily="2" charset="0"/>
                  <a:ea typeface="HY견고딕" panose="02030600000101010101" pitchFamily="18" charset="-127"/>
                </a:rPr>
                <a:t>유 기 현   김 나 현   백 유 하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A4859EC-0423-44BB-9ED6-F09E61F31C03}"/>
                </a:ext>
              </a:extLst>
            </p:cNvPr>
            <p:cNvSpPr/>
            <p:nvPr/>
          </p:nvSpPr>
          <p:spPr>
            <a:xfrm>
              <a:off x="4629833" y="397823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327790"/>
                  </a:solidFill>
                  <a:latin typeface="Staatliches" pitchFamily="2" charset="0"/>
                  <a:ea typeface="HY견고딕" panose="02030600000101010101" pitchFamily="18" charset="-127"/>
                </a:rPr>
                <a:t>2</a:t>
              </a:r>
              <a:r>
                <a:rPr lang="ko-KR" altLang="en-US" dirty="0">
                  <a:solidFill>
                    <a:srgbClr val="327790"/>
                  </a:solidFill>
                  <a:latin typeface="Staatliches" pitchFamily="2" charset="0"/>
                  <a:ea typeface="HY견고딕" panose="02030600000101010101" pitchFamily="18" charset="-127"/>
                </a:rPr>
                <a:t>조 </a:t>
              </a:r>
              <a:r>
                <a:rPr lang="en-US" altLang="ko-KR" dirty="0">
                  <a:solidFill>
                    <a:srgbClr val="327790"/>
                  </a:solidFill>
                  <a:latin typeface="Staatliches" pitchFamily="2" charset="0"/>
                  <a:ea typeface="HY견고딕" panose="02030600000101010101" pitchFamily="18" charset="-127"/>
                </a:rPr>
                <a:t>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285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CF6C62-4B1F-48FA-8AF7-6E0ACFC39061}"/>
              </a:ext>
            </a:extLst>
          </p:cNvPr>
          <p:cNvSpPr txBox="1"/>
          <p:nvPr/>
        </p:nvSpPr>
        <p:spPr>
          <a:xfrm>
            <a:off x="96252" y="84221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327790"/>
                </a:solidFill>
                <a:latin typeface="Staatliches" pitchFamily="2" charset="0"/>
              </a:rPr>
              <a:t>WEBMASTER</a:t>
            </a:r>
          </a:p>
          <a:p>
            <a:pPr algn="ctr"/>
            <a:r>
              <a:rPr lang="en-US" altLang="ko-KR" sz="1400" dirty="0">
                <a:solidFill>
                  <a:srgbClr val="327790"/>
                </a:solidFill>
                <a:latin typeface="Staatliches" pitchFamily="2" charset="0"/>
              </a:rPr>
              <a:t>COMA</a:t>
            </a:r>
            <a:endParaRPr lang="ko-KR" altLang="en-US" sz="1400" dirty="0">
              <a:solidFill>
                <a:srgbClr val="327790"/>
              </a:solidFill>
              <a:latin typeface="Staatliches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9A9C4E-32AF-43CE-AE2B-FCBC78A7FF23}"/>
              </a:ext>
            </a:extLst>
          </p:cNvPr>
          <p:cNvSpPr txBox="1"/>
          <p:nvPr/>
        </p:nvSpPr>
        <p:spPr>
          <a:xfrm>
            <a:off x="1091453" y="2850776"/>
            <a:ext cx="2770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kern="800" spc="-300" dirty="0">
                <a:solidFill>
                  <a:srgbClr val="327790"/>
                </a:solidFill>
                <a:latin typeface="Staatliches" pitchFamily="2" charset="0"/>
              </a:rPr>
              <a:t>CONTENTS</a:t>
            </a:r>
            <a:endParaRPr lang="ko-KR" altLang="en-US" sz="5400" kern="800" spc="-300" dirty="0">
              <a:solidFill>
                <a:srgbClr val="327790"/>
              </a:solidFill>
              <a:latin typeface="Staatliches" pitchFamily="2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E50C8F3-8744-43CA-A029-BE68EFB0C969}"/>
              </a:ext>
            </a:extLst>
          </p:cNvPr>
          <p:cNvCxnSpPr>
            <a:cxnSpLocks/>
          </p:cNvCxnSpPr>
          <p:nvPr/>
        </p:nvCxnSpPr>
        <p:spPr>
          <a:xfrm flipV="1">
            <a:off x="4263145" y="503576"/>
            <a:ext cx="0" cy="5850847"/>
          </a:xfrm>
          <a:prstGeom prst="line">
            <a:avLst/>
          </a:prstGeom>
          <a:ln w="38100">
            <a:solidFill>
              <a:srgbClr val="32779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A22FB4-F8B1-4E58-A245-DE3156AD45F4}"/>
              </a:ext>
            </a:extLst>
          </p:cNvPr>
          <p:cNvSpPr txBox="1">
            <a:spLocks/>
          </p:cNvSpPr>
          <p:nvPr/>
        </p:nvSpPr>
        <p:spPr>
          <a:xfrm>
            <a:off x="4327897" y="1476158"/>
            <a:ext cx="954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27790"/>
                </a:solidFill>
                <a:latin typeface="Staatliches" pitchFamily="2" charset="0"/>
              </a:rPr>
              <a:t>02/</a:t>
            </a:r>
            <a:endParaRPr lang="ko-KR" altLang="en-US" sz="4800" dirty="0">
              <a:solidFill>
                <a:srgbClr val="327790"/>
              </a:solidFill>
              <a:latin typeface="Staatliches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C0061-13B4-4460-A1AD-977FB3035CBE}"/>
              </a:ext>
            </a:extLst>
          </p:cNvPr>
          <p:cNvSpPr txBox="1">
            <a:spLocks/>
          </p:cNvSpPr>
          <p:nvPr/>
        </p:nvSpPr>
        <p:spPr>
          <a:xfrm>
            <a:off x="4327897" y="5424801"/>
            <a:ext cx="954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27790"/>
                </a:solidFill>
                <a:latin typeface="Staatliches" pitchFamily="2" charset="0"/>
              </a:rPr>
              <a:t>06/</a:t>
            </a:r>
            <a:endParaRPr lang="ko-KR" altLang="en-US" sz="4800" dirty="0">
              <a:solidFill>
                <a:srgbClr val="327790"/>
              </a:solidFill>
              <a:latin typeface="Staatliches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6789F1-A2C0-4E7F-A688-C0286CB4AD49}"/>
              </a:ext>
            </a:extLst>
          </p:cNvPr>
          <p:cNvSpPr txBox="1">
            <a:spLocks/>
          </p:cNvSpPr>
          <p:nvPr/>
        </p:nvSpPr>
        <p:spPr>
          <a:xfrm>
            <a:off x="4327894" y="4438250"/>
            <a:ext cx="954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27790"/>
                </a:solidFill>
                <a:latin typeface="Staatliches" pitchFamily="2" charset="0"/>
              </a:rPr>
              <a:t>05/</a:t>
            </a:r>
            <a:endParaRPr lang="ko-KR" altLang="en-US" sz="4800" dirty="0">
              <a:solidFill>
                <a:srgbClr val="327790"/>
              </a:solidFill>
              <a:latin typeface="Staatliches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2508F7-61C8-453C-B4CF-C5FC1BD25AAF}"/>
              </a:ext>
            </a:extLst>
          </p:cNvPr>
          <p:cNvSpPr txBox="1">
            <a:spLocks/>
          </p:cNvSpPr>
          <p:nvPr/>
        </p:nvSpPr>
        <p:spPr>
          <a:xfrm>
            <a:off x="4327897" y="2465148"/>
            <a:ext cx="954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27790"/>
                </a:solidFill>
                <a:latin typeface="Staatliches" pitchFamily="2" charset="0"/>
              </a:rPr>
              <a:t>03/</a:t>
            </a:r>
            <a:endParaRPr lang="ko-KR" altLang="en-US" sz="4800" dirty="0">
              <a:solidFill>
                <a:srgbClr val="327790"/>
              </a:solidFill>
              <a:latin typeface="Staatliches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4D9FBB-CFD1-467D-A002-BFC3BE74A706}"/>
              </a:ext>
            </a:extLst>
          </p:cNvPr>
          <p:cNvSpPr txBox="1">
            <a:spLocks/>
          </p:cNvSpPr>
          <p:nvPr/>
        </p:nvSpPr>
        <p:spPr>
          <a:xfrm>
            <a:off x="4327897" y="3451699"/>
            <a:ext cx="954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27790"/>
                </a:solidFill>
                <a:latin typeface="Staatliches" pitchFamily="2" charset="0"/>
              </a:rPr>
              <a:t>04/</a:t>
            </a:r>
            <a:endParaRPr lang="ko-KR" altLang="en-US" sz="4800" dirty="0">
              <a:solidFill>
                <a:srgbClr val="327790"/>
              </a:solidFill>
              <a:latin typeface="Staatliches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4FA128-C405-4229-B21F-8E3834330612}"/>
              </a:ext>
            </a:extLst>
          </p:cNvPr>
          <p:cNvSpPr txBox="1">
            <a:spLocks/>
          </p:cNvSpPr>
          <p:nvPr/>
        </p:nvSpPr>
        <p:spPr>
          <a:xfrm>
            <a:off x="4327897" y="487168"/>
            <a:ext cx="954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327790"/>
                </a:solidFill>
                <a:latin typeface="Staatliches" pitchFamily="2" charset="0"/>
              </a:rPr>
              <a:t>0 1/</a:t>
            </a:r>
            <a:endParaRPr lang="ko-KR" altLang="en-US" sz="4800" dirty="0">
              <a:solidFill>
                <a:srgbClr val="327790"/>
              </a:solidFill>
              <a:latin typeface="Staatliches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2F6526-A813-4626-8A18-75E2C764ACCA}"/>
              </a:ext>
            </a:extLst>
          </p:cNvPr>
          <p:cNvSpPr txBox="1"/>
          <p:nvPr/>
        </p:nvSpPr>
        <p:spPr>
          <a:xfrm>
            <a:off x="5333877" y="643840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2779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소개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1B40DA-5429-40A9-93BB-91DEF907903A}"/>
              </a:ext>
            </a:extLst>
          </p:cNvPr>
          <p:cNvSpPr txBox="1"/>
          <p:nvPr/>
        </p:nvSpPr>
        <p:spPr>
          <a:xfrm>
            <a:off x="5333877" y="1691601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2779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 및 역할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F1EE39-34AB-4EDB-95DC-BA3AC8CB9BFB}"/>
              </a:ext>
            </a:extLst>
          </p:cNvPr>
          <p:cNvSpPr txBox="1"/>
          <p:nvPr/>
        </p:nvSpPr>
        <p:spPr>
          <a:xfrm>
            <a:off x="5333877" y="2650721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2779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99A761-00BA-488C-9FB5-968A8336BE68}"/>
              </a:ext>
            </a:extLst>
          </p:cNvPr>
          <p:cNvSpPr txBox="1"/>
          <p:nvPr/>
        </p:nvSpPr>
        <p:spPr>
          <a:xfrm>
            <a:off x="5333877" y="3667142"/>
            <a:ext cx="2481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32779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플로우차트</a:t>
            </a:r>
            <a:r>
              <a:rPr lang="ko-KR" altLang="en-US" sz="2000" dirty="0">
                <a:solidFill>
                  <a:srgbClr val="32779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및 </a:t>
            </a:r>
            <a:r>
              <a:rPr lang="en-US" altLang="ko-KR" sz="2000" dirty="0">
                <a:solidFill>
                  <a:srgbClr val="32779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ERD</a:t>
            </a:r>
            <a:endParaRPr lang="ko-KR" altLang="en-US" sz="2000" dirty="0">
              <a:solidFill>
                <a:srgbClr val="32779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1C9E0A-449F-4AEA-BA19-AB2F10492F73}"/>
              </a:ext>
            </a:extLst>
          </p:cNvPr>
          <p:cNvSpPr txBox="1"/>
          <p:nvPr/>
        </p:nvSpPr>
        <p:spPr>
          <a:xfrm>
            <a:off x="5333877" y="4653693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2779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주요기능 및 </a:t>
            </a:r>
            <a:r>
              <a:rPr lang="en-US" altLang="ko-KR" sz="2000" dirty="0">
                <a:solidFill>
                  <a:srgbClr val="32779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VIEW</a:t>
            </a:r>
            <a:endParaRPr lang="ko-KR" altLang="en-US" sz="2000" dirty="0">
              <a:solidFill>
                <a:srgbClr val="32779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FC917B-C09B-4F3E-94B0-AB1BF40DEC10}"/>
              </a:ext>
            </a:extLst>
          </p:cNvPr>
          <p:cNvSpPr txBox="1"/>
          <p:nvPr/>
        </p:nvSpPr>
        <p:spPr>
          <a:xfrm>
            <a:off x="5333877" y="5640244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32779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프로그램 시연</a:t>
            </a:r>
          </a:p>
        </p:txBody>
      </p:sp>
    </p:spTree>
    <p:extLst>
      <p:ext uri="{BB962C8B-B14F-4D97-AF65-F5344CB8AC3E}">
        <p14:creationId xmlns:p14="http://schemas.microsoft.com/office/powerpoint/2010/main" val="110075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CBFE7-B902-471A-B57B-C0222716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973" y="0"/>
            <a:ext cx="5150490" cy="783767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rgbClr val="327790"/>
                </a:solidFill>
                <a:latin typeface="Staatliches" pitchFamily="2" charset="0"/>
              </a:rPr>
              <a:t>0 1/ </a:t>
            </a:r>
            <a:r>
              <a:rPr lang="ko-KR" altLang="en-US" sz="2800" dirty="0">
                <a:solidFill>
                  <a:srgbClr val="32779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2EA20-348F-4072-B3AC-AA0E85582B55}"/>
              </a:ext>
            </a:extLst>
          </p:cNvPr>
          <p:cNvSpPr txBox="1"/>
          <p:nvPr/>
        </p:nvSpPr>
        <p:spPr>
          <a:xfrm>
            <a:off x="96252" y="84221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327790"/>
                </a:solidFill>
                <a:latin typeface="Staatliches" pitchFamily="2" charset="0"/>
              </a:rPr>
              <a:t>WEBMASTER</a:t>
            </a:r>
          </a:p>
          <a:p>
            <a:pPr algn="ctr"/>
            <a:r>
              <a:rPr lang="en-US" altLang="ko-KR" sz="1400" dirty="0">
                <a:solidFill>
                  <a:srgbClr val="327790"/>
                </a:solidFill>
                <a:latin typeface="Staatliches" pitchFamily="2" charset="0"/>
              </a:rPr>
              <a:t>COMA</a:t>
            </a:r>
            <a:endParaRPr lang="ko-KR" altLang="en-US" sz="1400" dirty="0">
              <a:solidFill>
                <a:srgbClr val="327790"/>
              </a:solidFill>
              <a:latin typeface="Staatliches" pitchFamily="2" charset="0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C4BB5C58-BDE6-4721-9EC4-DAEAC3BCA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8143" y="4142501"/>
            <a:ext cx="4637898" cy="55399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/>
              <a:t>벤치마킹 사이트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88A614-D52E-44E7-A97B-7A170AA18122}"/>
              </a:ext>
            </a:extLst>
          </p:cNvPr>
          <p:cNvSpPr txBox="1"/>
          <p:nvPr/>
        </p:nvSpPr>
        <p:spPr>
          <a:xfrm>
            <a:off x="1741619" y="4595808"/>
            <a:ext cx="345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https://opentutorials.org/course/1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ADD2AB-3533-4E2F-9D7D-4AE280D9D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040" y="3756536"/>
            <a:ext cx="19050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69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CBFE7-B902-471A-B57B-C0222716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973" y="0"/>
            <a:ext cx="5150490" cy="783767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rgbClr val="327790"/>
                </a:solidFill>
                <a:latin typeface="Staatliches" pitchFamily="2" charset="0"/>
              </a:rPr>
              <a:t>02/ </a:t>
            </a:r>
            <a:r>
              <a:rPr lang="ko-KR" altLang="en-US" sz="2800" dirty="0">
                <a:solidFill>
                  <a:srgbClr val="32779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 및 역할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2EA20-348F-4072-B3AC-AA0E85582B55}"/>
              </a:ext>
            </a:extLst>
          </p:cNvPr>
          <p:cNvSpPr txBox="1"/>
          <p:nvPr/>
        </p:nvSpPr>
        <p:spPr>
          <a:xfrm>
            <a:off x="96252" y="84221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327790"/>
                </a:solidFill>
                <a:latin typeface="Staatliches" pitchFamily="2" charset="0"/>
              </a:rPr>
              <a:t>WEBMASTER</a:t>
            </a:r>
          </a:p>
          <a:p>
            <a:pPr algn="ctr"/>
            <a:r>
              <a:rPr lang="en-US" altLang="ko-KR" sz="1400" dirty="0">
                <a:solidFill>
                  <a:srgbClr val="327790"/>
                </a:solidFill>
                <a:latin typeface="Staatliches" pitchFamily="2" charset="0"/>
              </a:rPr>
              <a:t>COMA</a:t>
            </a:r>
            <a:endParaRPr lang="ko-KR" altLang="en-US" sz="1400" dirty="0">
              <a:solidFill>
                <a:srgbClr val="327790"/>
              </a:solidFill>
              <a:latin typeface="Staatlich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09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B8D602-9D45-4FCC-ADDB-C092A702E47C}"/>
              </a:ext>
            </a:extLst>
          </p:cNvPr>
          <p:cNvSpPr txBox="1"/>
          <p:nvPr/>
        </p:nvSpPr>
        <p:spPr>
          <a:xfrm>
            <a:off x="3108585" y="2459504"/>
            <a:ext cx="368883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0" dirty="0">
                <a:solidFill>
                  <a:srgbClr val="327790"/>
                </a:solidFill>
                <a:latin typeface="Staatliches" pitchFamily="2" charset="0"/>
              </a:rPr>
              <a:t>Q   &amp;   A</a:t>
            </a:r>
            <a:endParaRPr lang="ko-KR" altLang="en-US" sz="12000" dirty="0">
              <a:solidFill>
                <a:srgbClr val="327790"/>
              </a:solidFill>
              <a:latin typeface="Staatlich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62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D166F8-BBEB-4FC2-8EFF-6B69AA26265E}"/>
              </a:ext>
            </a:extLst>
          </p:cNvPr>
          <p:cNvSpPr txBox="1"/>
          <p:nvPr/>
        </p:nvSpPr>
        <p:spPr>
          <a:xfrm>
            <a:off x="2872273" y="2921168"/>
            <a:ext cx="4161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rgbClr val="327790"/>
                </a:solidFill>
                <a:latin typeface="Staatliches" pitchFamily="2" charset="0"/>
                <a:ea typeface="+mj-ea"/>
              </a:rPr>
              <a:t>감사합니다</a:t>
            </a:r>
            <a:r>
              <a:rPr lang="en-US" altLang="ko-KR" sz="6000" dirty="0">
                <a:solidFill>
                  <a:srgbClr val="327790"/>
                </a:solidFill>
                <a:latin typeface="Staatliches" pitchFamily="2" charset="0"/>
                <a:ea typeface="+mj-ea"/>
              </a:rPr>
              <a:t>.</a:t>
            </a:r>
            <a:endParaRPr lang="ko-KR" altLang="en-US" sz="6000" dirty="0">
              <a:solidFill>
                <a:srgbClr val="327790"/>
              </a:solidFill>
              <a:latin typeface="Staatliches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498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84</Words>
  <Application>Microsoft Office PowerPoint</Application>
  <PresentationFormat>A4 용지(210x297mm)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HY견고딕</vt:lpstr>
      <vt:lpstr>Arial</vt:lpstr>
      <vt:lpstr>Calibri</vt:lpstr>
      <vt:lpstr>Calibri Light</vt:lpstr>
      <vt:lpstr>Staatliches</vt:lpstr>
      <vt:lpstr>Wingdings</vt:lpstr>
      <vt:lpstr>Office 테마</vt:lpstr>
      <vt:lpstr>WEBMASTER</vt:lpstr>
      <vt:lpstr>PowerPoint 프레젠테이션</vt:lpstr>
      <vt:lpstr>0 1/ 프로젝트 소개</vt:lpstr>
      <vt:lpstr>02/ 일정 및 역할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WEBMASTER</dc:title>
  <dc:creator>한 수빈</dc:creator>
  <cp:lastModifiedBy>한 수빈</cp:lastModifiedBy>
  <cp:revision>16</cp:revision>
  <dcterms:created xsi:type="dcterms:W3CDTF">2019-11-16T11:49:13Z</dcterms:created>
  <dcterms:modified xsi:type="dcterms:W3CDTF">2019-11-16T13:04:40Z</dcterms:modified>
</cp:coreProperties>
</file>