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557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58" y="18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6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4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4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5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2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8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611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2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9EF1-7E74-45A2-B013-EC85F556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5D5B9-F725-4402-BC7F-1FA3BAAEB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WEBMASTER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02948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29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138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내 계정 팝업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관리자 페이지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코스 페이지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047750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코스 페이지</a:t>
            </a:r>
            <a:endParaRPr lang="ko-KR" altLang="en-US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285875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했을 경우</a:t>
            </a:r>
            <a:endParaRPr lang="ko-KR" altLang="en-US" sz="1100" b="1">
              <a:latin typeface="맑은 고딕"/>
            </a:endParaRPr>
          </a:p>
        </p:txBody>
      </p:sp>
      <p:pic>
        <p:nvPicPr>
          <p:cNvPr id="139" name=""/>
          <p:cNvPicPr>
            <a:picLocks noChangeAspect="1"/>
          </p:cNvPicPr>
          <p:nvPr/>
        </p:nvPicPr>
        <p:blipFill rotWithShape="1">
          <a:blip r:embed="rId2"/>
          <a:srcRect l="9890" t="27840" r="4880" b="31620"/>
          <a:stretch>
            <a:fillRect/>
          </a:stretch>
        </p:blipFill>
        <p:spPr>
          <a:xfrm>
            <a:off x="0" y="2513518"/>
            <a:ext cx="9906000" cy="2650113"/>
          </a:xfrm>
          <a:prstGeom prst="rect">
            <a:avLst/>
          </a:prstGeom>
        </p:spPr>
      </p:pic>
      <p:sp>
        <p:nvSpPr>
          <p:cNvPr id="140" name=""/>
          <p:cNvSpPr/>
          <p:nvPr/>
        </p:nvSpPr>
        <p:spPr>
          <a:xfrm>
            <a:off x="2148416" y="3847042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1" name=""/>
          <p:cNvSpPr/>
          <p:nvPr/>
        </p:nvSpPr>
        <p:spPr>
          <a:xfrm>
            <a:off x="2338916" y="3249084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2" name=""/>
          <p:cNvSpPr/>
          <p:nvPr/>
        </p:nvSpPr>
        <p:spPr>
          <a:xfrm>
            <a:off x="1285874" y="3249084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3" name=""/>
          <p:cNvSpPr/>
          <p:nvPr/>
        </p:nvSpPr>
        <p:spPr>
          <a:xfrm>
            <a:off x="2137833" y="4106333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4" name=""/>
          <p:cNvSpPr/>
          <p:nvPr/>
        </p:nvSpPr>
        <p:spPr>
          <a:xfrm>
            <a:off x="2132541" y="3979333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5" name=""/>
          <p:cNvSpPr/>
          <p:nvPr/>
        </p:nvSpPr>
        <p:spPr>
          <a:xfrm>
            <a:off x="6641041" y="4704292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6" name=""/>
          <p:cNvSpPr/>
          <p:nvPr/>
        </p:nvSpPr>
        <p:spPr>
          <a:xfrm>
            <a:off x="8556624" y="4863042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7" name=""/>
          <p:cNvSpPr/>
          <p:nvPr/>
        </p:nvSpPr>
        <p:spPr>
          <a:xfrm>
            <a:off x="9503833" y="4736042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8" name=""/>
          <p:cNvSpPr/>
          <p:nvPr/>
        </p:nvSpPr>
        <p:spPr>
          <a:xfrm>
            <a:off x="8546041" y="4609042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9" name=""/>
          <p:cNvSpPr/>
          <p:nvPr/>
        </p:nvSpPr>
        <p:spPr>
          <a:xfrm>
            <a:off x="771524" y="3281892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0" name=""/>
          <p:cNvSpPr/>
          <p:nvPr/>
        </p:nvSpPr>
        <p:spPr>
          <a:xfrm>
            <a:off x="8032749" y="4614334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1" name=""/>
          <p:cNvSpPr/>
          <p:nvPr/>
        </p:nvSpPr>
        <p:spPr>
          <a:xfrm>
            <a:off x="5203295" y="3285066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2" name=""/>
          <p:cNvSpPr/>
          <p:nvPr/>
        </p:nvSpPr>
        <p:spPr>
          <a:xfrm>
            <a:off x="4239365" y="3147907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3" name=""/>
          <p:cNvSpPr/>
          <p:nvPr/>
        </p:nvSpPr>
        <p:spPr>
          <a:xfrm>
            <a:off x="4273655" y="3409950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4" name=""/>
          <p:cNvSpPr/>
          <p:nvPr/>
        </p:nvSpPr>
        <p:spPr>
          <a:xfrm>
            <a:off x="2128262" y="4235451"/>
            <a:ext cx="402166" cy="1058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5" name=""/>
          <p:cNvSpPr/>
          <p:nvPr/>
        </p:nvSpPr>
        <p:spPr>
          <a:xfrm>
            <a:off x="1225995" y="4958570"/>
            <a:ext cx="402166" cy="105833"/>
          </a:xfrm>
          <a:prstGeom prst="flowChartProcess">
            <a:avLst/>
          </a:prstGeom>
          <a:noFill/>
          <a:ln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6" name=""/>
          <p:cNvSpPr/>
          <p:nvPr/>
        </p:nvSpPr>
        <p:spPr>
          <a:xfrm>
            <a:off x="1802509" y="3584965"/>
            <a:ext cx="402166" cy="105833"/>
          </a:xfrm>
          <a:prstGeom prst="flowChartProcess">
            <a:avLst/>
          </a:prstGeom>
          <a:noFill/>
          <a:ln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29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138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내 컨텐츠  팝업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047750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내 컨텐츠 팝업</a:t>
            </a:r>
            <a:endParaRPr lang="ko-KR" altLang="en-US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285875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했을 경우</a:t>
            </a:r>
            <a:endParaRPr lang="ko-KR" altLang="en-US" sz="1100" b="1">
              <a:latin typeface="맑은 고딕"/>
            </a:endParaRPr>
          </a:p>
        </p:txBody>
      </p:sp>
      <p:pic>
        <p:nvPicPr>
          <p:cNvPr id="151" name=""/>
          <p:cNvPicPr>
            <a:picLocks noChangeAspect="1"/>
          </p:cNvPicPr>
          <p:nvPr/>
        </p:nvPicPr>
        <p:blipFill rotWithShape="1">
          <a:blip r:embed="rId2"/>
          <a:srcRect l="11780" t="28350" r="6650" b="32190"/>
          <a:stretch>
            <a:fillRect/>
          </a:stretch>
        </p:blipFill>
        <p:spPr>
          <a:xfrm>
            <a:off x="0" y="3000376"/>
            <a:ext cx="9906000" cy="2695442"/>
          </a:xfrm>
          <a:prstGeom prst="rect">
            <a:avLst/>
          </a:prstGeom>
        </p:spPr>
      </p:pic>
      <p:sp>
        <p:nvSpPr>
          <p:cNvPr id="152" name=""/>
          <p:cNvSpPr/>
          <p:nvPr/>
        </p:nvSpPr>
        <p:spPr>
          <a:xfrm>
            <a:off x="4333876" y="3143250"/>
            <a:ext cx="1254124" cy="198437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3" name=""/>
          <p:cNvSpPr/>
          <p:nvPr/>
        </p:nvSpPr>
        <p:spPr>
          <a:xfrm>
            <a:off x="4310063" y="3603625"/>
            <a:ext cx="1325562" cy="174624"/>
          </a:xfrm>
          <a:prstGeom prst="flowChartProcess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4" name=""/>
          <p:cNvSpPr/>
          <p:nvPr/>
        </p:nvSpPr>
        <p:spPr>
          <a:xfrm>
            <a:off x="4325937" y="4508500"/>
            <a:ext cx="1254124" cy="198437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5" name=""/>
          <p:cNvSpPr/>
          <p:nvPr/>
        </p:nvSpPr>
        <p:spPr>
          <a:xfrm>
            <a:off x="4290218" y="4968875"/>
            <a:ext cx="1325562" cy="174624"/>
          </a:xfrm>
          <a:prstGeom prst="flowChartProcess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6" name=""/>
          <p:cNvSpPr/>
          <p:nvPr/>
        </p:nvSpPr>
        <p:spPr>
          <a:xfrm>
            <a:off x="4290218" y="5421312"/>
            <a:ext cx="1325562" cy="174624"/>
          </a:xfrm>
          <a:prstGeom prst="flowChartProcess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29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138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참여 활동  팝업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047750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참여 활동 팝업</a:t>
            </a:r>
            <a:endParaRPr lang="ko-KR" altLang="en-US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285875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했을 경우</a:t>
            </a:r>
            <a:endParaRPr lang="ko-KR" altLang="en-US" sz="1100" b="1">
              <a:latin typeface="맑은 고딕"/>
            </a:endParaRPr>
          </a:p>
        </p:txBody>
      </p:sp>
      <p:pic>
        <p:nvPicPr>
          <p:cNvPr id="157" name=""/>
          <p:cNvPicPr>
            <a:picLocks noChangeAspect="1"/>
          </p:cNvPicPr>
          <p:nvPr/>
        </p:nvPicPr>
        <p:blipFill rotWithShape="1">
          <a:blip r:embed="rId2"/>
          <a:srcRect l="18270" t="67240" r="4090" b="13390"/>
          <a:stretch>
            <a:fillRect/>
          </a:stretch>
        </p:blipFill>
        <p:spPr>
          <a:xfrm>
            <a:off x="0" y="3429000"/>
            <a:ext cx="9906000" cy="1390314"/>
          </a:xfrm>
          <a:prstGeom prst="rect">
            <a:avLst/>
          </a:prstGeom>
        </p:spPr>
      </p:pic>
      <p:sp>
        <p:nvSpPr>
          <p:cNvPr id="158" name=""/>
          <p:cNvSpPr/>
          <p:nvPr/>
        </p:nvSpPr>
        <p:spPr>
          <a:xfrm>
            <a:off x="3357562" y="3563937"/>
            <a:ext cx="2111374" cy="222249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1" name=""/>
          <p:cNvSpPr/>
          <p:nvPr/>
        </p:nvSpPr>
        <p:spPr>
          <a:xfrm>
            <a:off x="3087687" y="4063999"/>
            <a:ext cx="1627186" cy="222249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2974" cy="1240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138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검색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블로그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더보기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400175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검색 </a:t>
            </a:r>
            <a:r>
              <a:rPr lang="en-US" altLang="ko-KR" sz="1100">
                <a:latin typeface="나눔고딕"/>
                <a:ea typeface="나눔고딕"/>
              </a:rPr>
              <a:t>&amp;</a:t>
            </a:r>
            <a:r>
              <a:rPr lang="ko-KR" altLang="en-US" sz="1100">
                <a:latin typeface="나눔고딕"/>
                <a:ea typeface="나눔고딕"/>
              </a:rPr>
              <a:t> 블로그 </a:t>
            </a:r>
            <a:r>
              <a:rPr lang="en-US" altLang="ko-KR" sz="1100">
                <a:latin typeface="나눔고딕"/>
                <a:ea typeface="나눔고딕"/>
              </a:rPr>
              <a:t>&amp;</a:t>
            </a:r>
            <a:r>
              <a:rPr lang="ko-KR" altLang="en-US" sz="1100">
                <a:latin typeface="나눔고딕"/>
                <a:ea typeface="나눔고딕"/>
              </a:rPr>
              <a:t> 더보기</a:t>
            </a:r>
            <a:endParaRPr lang="ko-KR" altLang="en-US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638300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했을 경우</a:t>
            </a:r>
            <a:endParaRPr lang="ko-KR" altLang="en-US" sz="1100" b="1">
              <a:latin typeface="맑은 고딕"/>
            </a:endParaRPr>
          </a:p>
        </p:txBody>
      </p:sp>
      <p:pic>
        <p:nvPicPr>
          <p:cNvPr id="162" name=""/>
          <p:cNvPicPr>
            <a:picLocks noChangeAspect="1"/>
          </p:cNvPicPr>
          <p:nvPr/>
        </p:nvPicPr>
        <p:blipFill rotWithShape="1">
          <a:blip r:embed="rId2"/>
          <a:srcRect l="13620" t="23220" r="28690" b="43730"/>
          <a:stretch>
            <a:fillRect/>
          </a:stretch>
        </p:blipFill>
        <p:spPr>
          <a:xfrm>
            <a:off x="0" y="2700337"/>
            <a:ext cx="9906000" cy="3191931"/>
          </a:xfrm>
          <a:prstGeom prst="rect">
            <a:avLst/>
          </a:prstGeom>
        </p:spPr>
      </p:pic>
      <p:sp>
        <p:nvSpPr>
          <p:cNvPr id="163" name=""/>
          <p:cNvSpPr/>
          <p:nvPr/>
        </p:nvSpPr>
        <p:spPr>
          <a:xfrm>
            <a:off x="9043987" y="4349749"/>
            <a:ext cx="650876" cy="206375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4" name=""/>
          <p:cNvSpPr/>
          <p:nvPr/>
        </p:nvSpPr>
        <p:spPr>
          <a:xfrm>
            <a:off x="4146549" y="3222625"/>
            <a:ext cx="650876" cy="206375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5" name=""/>
          <p:cNvSpPr/>
          <p:nvPr/>
        </p:nvSpPr>
        <p:spPr>
          <a:xfrm>
            <a:off x="9075737" y="4762499"/>
            <a:ext cx="650876" cy="206375"/>
          </a:xfrm>
          <a:prstGeom prst="flowChartProcess">
            <a:avLst/>
          </a:prstGeom>
          <a:noFill/>
          <a:ln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6" name=""/>
          <p:cNvSpPr/>
          <p:nvPr/>
        </p:nvSpPr>
        <p:spPr>
          <a:xfrm>
            <a:off x="4083049" y="2849561"/>
            <a:ext cx="650876" cy="206375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7" name=""/>
          <p:cNvSpPr/>
          <p:nvPr/>
        </p:nvSpPr>
        <p:spPr>
          <a:xfrm>
            <a:off x="4130674" y="3587749"/>
            <a:ext cx="650876" cy="206375"/>
          </a:xfrm>
          <a:prstGeom prst="flowChartProcess">
            <a:avLst/>
          </a:prstGeom>
          <a:noFill/>
          <a:ln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8" name=""/>
          <p:cNvSpPr/>
          <p:nvPr/>
        </p:nvSpPr>
        <p:spPr>
          <a:xfrm>
            <a:off x="9004300" y="5135561"/>
            <a:ext cx="650876" cy="206375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C83FFB-98DA-46E2-9554-12EB37D7F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41389"/>
              </p:ext>
            </p:extLst>
          </p:nvPr>
        </p:nvGraphicFramePr>
        <p:xfrm>
          <a:off x="7458075" y="1014887"/>
          <a:ext cx="2369213" cy="5762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3077278216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 설계</a:t>
                      </a: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9856"/>
                  </a:ext>
                </a:extLst>
              </a:tr>
              <a:tr h="3034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</a:t>
                      </a:r>
                      <a:endParaRPr lang="ko-KR" altLang="en-US" sz="1100" dirty="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2144431791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 사항</a:t>
                      </a: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84580"/>
                  </a:ext>
                </a:extLst>
              </a:tr>
              <a:tr h="210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</a:t>
                      </a:r>
                      <a:endParaRPr lang="ko-KR" altLang="en-US" sz="1100" dirty="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466173981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2E2EE95-E906-4910-9FE9-2FD92BC8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04177"/>
              </p:ext>
            </p:extLst>
          </p:nvPr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>
                  <a:extLst>
                    <a:ext uri="{9D8B030D-6E8A-4147-A177-3AD203B41FA5}">
                      <a16:colId xmlns:a16="http://schemas.microsoft.com/office/drawing/2014/main" val="653342605"/>
                    </a:ext>
                  </a:extLst>
                </a:gridCol>
                <a:gridCol w="1305393">
                  <a:extLst>
                    <a:ext uri="{9D8B030D-6E8A-4147-A177-3AD203B41FA5}">
                      <a16:colId xmlns:a16="http://schemas.microsoft.com/office/drawing/2014/main" val="707162023"/>
                    </a:ext>
                  </a:extLst>
                </a:gridCol>
                <a:gridCol w="453069">
                  <a:extLst>
                    <a:ext uri="{9D8B030D-6E8A-4147-A177-3AD203B41FA5}">
                      <a16:colId xmlns:a16="http://schemas.microsoft.com/office/drawing/2014/main" val="523438281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299516195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2485187884"/>
                    </a:ext>
                  </a:extLst>
                </a:gridCol>
                <a:gridCol w="1595219">
                  <a:extLst>
                    <a:ext uri="{9D8B030D-6E8A-4147-A177-3AD203B41FA5}">
                      <a16:colId xmlns:a16="http://schemas.microsoft.com/office/drawing/2014/main" val="3276225636"/>
                    </a:ext>
                  </a:extLst>
                </a:gridCol>
                <a:gridCol w="876675">
                  <a:extLst>
                    <a:ext uri="{9D8B030D-6E8A-4147-A177-3AD203B41FA5}">
                      <a16:colId xmlns:a16="http://schemas.microsoft.com/office/drawing/2014/main" val="1921005574"/>
                    </a:ext>
                  </a:extLst>
                </a:gridCol>
                <a:gridCol w="1557495">
                  <a:extLst>
                    <a:ext uri="{9D8B030D-6E8A-4147-A177-3AD203B41FA5}">
                      <a16:colId xmlns:a16="http://schemas.microsoft.com/office/drawing/2014/main" val="2666812176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WEBMASTER</a:t>
                      </a:r>
                      <a:endParaRPr lang="ko-KR" altLang="en-US" sz="1100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Ver.</a:t>
                      </a:r>
                      <a:endParaRPr lang="ko-KR" altLang="en-US" sz="1100" b="1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3587255984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시스템 명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</a:t>
                      </a:r>
                      <a:r>
                        <a:rPr lang="en-US" altLang="ko-KR" sz="1100" dirty="0"/>
                        <a:t>(Client),</a:t>
                      </a:r>
                      <a:r>
                        <a:rPr lang="ko-KR" altLang="en-US" sz="1100" dirty="0"/>
                        <a:t>관리자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</a:t>
                      </a:r>
                      <a:endParaRPr lang="ko-KR" altLang="en-US" sz="1100" b="1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93059852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단위 업무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4820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638DBB-BD22-437B-8F0D-0F5DEBF54DA0}"/>
              </a:ext>
            </a:extLst>
          </p:cNvPr>
          <p:cNvSpPr/>
          <p:nvPr/>
        </p:nvSpPr>
        <p:spPr>
          <a:xfrm>
            <a:off x="219075" y="1285875"/>
            <a:ext cx="7000875" cy="540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작성할 페이지 넣기</a:t>
            </a:r>
          </a:p>
        </p:txBody>
      </p:sp>
    </p:spTree>
    <p:extLst>
      <p:ext uri="{BB962C8B-B14F-4D97-AF65-F5344CB8AC3E}">
        <p14:creationId xmlns:p14="http://schemas.microsoft.com/office/powerpoint/2010/main" val="266250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9EF1-7E74-45A2-B013-EC85F556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5D5B9-F725-4402-BC7F-1FA3BAAEB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WEBMASTER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2627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1868" y="339213"/>
            <a:ext cx="2496471" cy="413019"/>
          </a:xfrm>
          <a:prstGeom prst="rect">
            <a:avLst/>
          </a:prstGeom>
        </p:spPr>
        <p:txBody>
          <a:bodyPr vert="horz" lIns="112542" tIns="56271" rIns="112542" bIns="56271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215" b="1">
                <a:latin typeface="+mj-ea"/>
                <a:cs typeface="MV Boli"/>
              </a:rPr>
              <a:t>Revision History</a:t>
            </a:r>
            <a:endParaRPr lang="en-US" altLang="ko-KR" sz="2215" b="1">
              <a:latin typeface="+mj-ea"/>
              <a:cs typeface="MV Boli"/>
            </a:endParaRPr>
          </a:p>
        </p:txBody>
      </p:sp>
      <p:graphicFrame>
        <p:nvGraphicFramePr>
          <p:cNvPr id="5" name="Group 98"/>
          <p:cNvGraphicFramePr>
            <a:graphicFrameLocks noGrp="1"/>
          </p:cNvGraphicFramePr>
          <p:nvPr/>
        </p:nvGraphicFramePr>
        <p:xfrm>
          <a:off x="301868" y="879728"/>
          <a:ext cx="9302263" cy="5639059"/>
        </p:xfrm>
        <a:graphic>
          <a:graphicData uri="http://schemas.openxmlformats.org/drawingml/2006/table">
            <a:tbl>
              <a:tblGrid>
                <a:gridCol w="915124"/>
                <a:gridCol w="1498962"/>
                <a:gridCol w="4062084"/>
                <a:gridCol w="1330649"/>
                <a:gridCol w="1495444"/>
              </a:tblGrid>
              <a:tr h="389241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Version</a:t>
                      </a:r>
                      <a:endParaRPr kumimoji="1" lang="en-US" altLang="ko-KR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Date</a:t>
                      </a:r>
                      <a:endParaRPr kumimoji="1" lang="en-US" altLang="ko-KR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중요사항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</a:t>
                      </a: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19.10.28</a:t>
                      </a: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최초 작성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김나현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317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00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317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64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994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12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32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37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521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076325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메인 페이지</a:t>
            </a:r>
            <a:endParaRPr lang="ko-KR" altLang="en-US" sz="1100">
              <a:latin typeface="나눔고딕"/>
              <a:ea typeface="나눔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l="15290" t="16580" r="21350" b="4440"/>
          <a:stretch>
            <a:fillRect/>
          </a:stretch>
        </p:blipFill>
        <p:spPr>
          <a:xfrm>
            <a:off x="0" y="1500186"/>
            <a:ext cx="7642422" cy="5357814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4762" y="1314450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하지 않았을 경우</a:t>
            </a:r>
            <a:endParaRPr lang="ko-KR" altLang="en-US" sz="1100" b="1">
              <a:latin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00012" y="3648075"/>
            <a:ext cx="923925" cy="333375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2333625" y="4995862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3640931" y="5172075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7016353" y="5362575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6563915" y="6076950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5" name=""/>
          <p:cNvGrpSpPr/>
          <p:nvPr/>
        </p:nvGrpSpPr>
        <p:grpSpPr>
          <a:xfrm rot="0">
            <a:off x="7727555" y="1824469"/>
            <a:ext cx="1907706" cy="259601"/>
            <a:chOff x="7670981" y="1824469"/>
            <a:chExt cx="1907706" cy="259601"/>
          </a:xfrm>
        </p:grpSpPr>
        <p:sp>
          <p:nvSpPr>
            <p:cNvPr id="16" name=""/>
            <p:cNvSpPr/>
            <p:nvPr/>
          </p:nvSpPr>
          <p:spPr>
            <a:xfrm>
              <a:off x="7670981" y="1870281"/>
              <a:ext cx="465534" cy="167976"/>
            </a:xfrm>
            <a:prstGeom prst="flowChartProcess">
              <a:avLst/>
            </a:prstGeom>
            <a:noFill/>
            <a:ln w="12700" cap="flat" cmpd="sng" algn="ctr">
              <a:solidFill>
                <a:srgbClr val="ed7d31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7" name=""/>
            <p:cNvSpPr txBox="1"/>
            <p:nvPr/>
          </p:nvSpPr>
          <p:spPr>
            <a:xfrm>
              <a:off x="8115301" y="1824469"/>
              <a:ext cx="1463386" cy="2596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100"/>
                <a:t>:</a:t>
              </a:r>
              <a:r>
                <a:rPr lang="ko-KR" altLang="en-US" sz="1100"/>
                <a:t> 메인 페이지</a:t>
              </a:r>
              <a:endParaRPr lang="ko-KR" altLang="en-US" sz="1100"/>
            </a:p>
          </p:txBody>
        </p:sp>
      </p:grpSp>
      <p:sp>
        <p:nvSpPr>
          <p:cNvPr id="18" name=""/>
          <p:cNvSpPr/>
          <p:nvPr/>
        </p:nvSpPr>
        <p:spPr>
          <a:xfrm>
            <a:off x="3687799" y="2085975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2465135" y="5788602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5365931" y="5710671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5066326" y="6624205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7050124" y="5546148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6603315" y="6265718"/>
            <a:ext cx="465534" cy="167976"/>
          </a:xfrm>
          <a:prstGeom prst="flowChartProcess">
            <a:avLst/>
          </a:prstGeom>
          <a:noFill/>
          <a:ln w="127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"/>
          <p:cNvGrpSpPr/>
          <p:nvPr/>
        </p:nvGrpSpPr>
        <p:grpSpPr>
          <a:xfrm rot="0">
            <a:off x="7727555" y="2169341"/>
            <a:ext cx="1903377" cy="259601"/>
            <a:chOff x="7675310" y="2095498"/>
            <a:chExt cx="1903377" cy="259601"/>
          </a:xfrm>
        </p:grpSpPr>
        <p:sp>
          <p:nvSpPr>
            <p:cNvPr id="25" name=""/>
            <p:cNvSpPr/>
            <p:nvPr/>
          </p:nvSpPr>
          <p:spPr>
            <a:xfrm>
              <a:off x="7675310" y="2141311"/>
              <a:ext cx="465534" cy="167976"/>
            </a:xfrm>
            <a:prstGeom prst="flowChartProcess">
              <a:avLst/>
            </a:prstGeom>
            <a:noFill/>
            <a:ln w="1270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6" name=""/>
            <p:cNvSpPr txBox="1"/>
            <p:nvPr/>
          </p:nvSpPr>
          <p:spPr>
            <a:xfrm>
              <a:off x="8115301" y="2095498"/>
              <a:ext cx="1463386" cy="2596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:</a:t>
              </a: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로그인 페이지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27" name=""/>
          <p:cNvSpPr txBox="1"/>
          <p:nvPr/>
        </p:nvSpPr>
        <p:spPr>
          <a:xfrm>
            <a:off x="7678883" y="1510144"/>
            <a:ext cx="1463386" cy="2596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◇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중복 페이지 목록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"/>
          <p:cNvSpPr/>
          <p:nvPr/>
        </p:nvSpPr>
        <p:spPr>
          <a:xfrm>
            <a:off x="5455118" y="5905500"/>
            <a:ext cx="548360" cy="167976"/>
          </a:xfrm>
          <a:prstGeom prst="flowChartProcess">
            <a:avLst/>
          </a:prstGeom>
          <a:noFill/>
          <a:ln w="12700" cap="flat" cmpd="sng" algn="ctr">
            <a:solidFill>
              <a:schemeClr val="accent4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3757936" y="6416386"/>
            <a:ext cx="548360" cy="167976"/>
          </a:xfrm>
          <a:prstGeom prst="flowChartProcess">
            <a:avLst/>
          </a:prstGeom>
          <a:noFill/>
          <a:ln w="12700" cap="flat" cmpd="sng" algn="ctr">
            <a:solidFill>
              <a:schemeClr val="accent4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7" name=""/>
          <p:cNvGrpSpPr/>
          <p:nvPr/>
        </p:nvGrpSpPr>
        <p:grpSpPr>
          <a:xfrm rot="0">
            <a:off x="7727555" y="2514213"/>
            <a:ext cx="1898181" cy="259601"/>
            <a:chOff x="7680506" y="2390773"/>
            <a:chExt cx="1898181" cy="259601"/>
          </a:xfrm>
        </p:grpSpPr>
        <p:sp>
          <p:nvSpPr>
            <p:cNvPr id="30" name=""/>
            <p:cNvSpPr/>
            <p:nvPr/>
          </p:nvSpPr>
          <p:spPr>
            <a:xfrm>
              <a:off x="7680506" y="2430586"/>
              <a:ext cx="476200" cy="179975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4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"/>
            <p:cNvSpPr txBox="1"/>
            <p:nvPr/>
          </p:nvSpPr>
          <p:spPr>
            <a:xfrm>
              <a:off x="8115301" y="2390773"/>
              <a:ext cx="1463386" cy="2596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:</a:t>
              </a: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회원가입 페이지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5285978" y="6418263"/>
            <a:ext cx="671909" cy="183851"/>
          </a:xfrm>
          <a:prstGeom prst="flowChartProcess">
            <a:avLst/>
          </a:prstGeom>
          <a:noFill/>
          <a:ln w="12700" cap="flat" cmpd="sng" algn="ctr">
            <a:solidFill>
              <a:srgbClr val="008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3920728" y="5680075"/>
            <a:ext cx="671909" cy="183851"/>
          </a:xfrm>
          <a:prstGeom prst="flowChartProcess">
            <a:avLst/>
          </a:prstGeom>
          <a:noFill/>
          <a:ln w="12700" cap="flat" cmpd="sng" algn="ctr">
            <a:solidFill>
              <a:srgbClr val="008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9" name=""/>
          <p:cNvGrpSpPr/>
          <p:nvPr/>
        </p:nvGrpSpPr>
        <p:grpSpPr>
          <a:xfrm rot="0">
            <a:off x="7727555" y="2859085"/>
            <a:ext cx="2484834" cy="255272"/>
            <a:chOff x="7651354" y="2859085"/>
            <a:chExt cx="2484834" cy="255272"/>
          </a:xfrm>
        </p:grpSpPr>
        <p:sp>
          <p:nvSpPr>
            <p:cNvPr id="34" name=""/>
            <p:cNvSpPr/>
            <p:nvPr/>
          </p:nvSpPr>
          <p:spPr>
            <a:xfrm>
              <a:off x="7651354" y="2894795"/>
              <a:ext cx="473471" cy="183851"/>
            </a:xfrm>
            <a:prstGeom prst="flowChartProcess">
              <a:avLst/>
            </a:prstGeom>
            <a:noFill/>
            <a:ln w="12700" cap="flat" cmpd="sng" algn="ctr">
              <a:solidFill>
                <a:srgbClr val="008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"/>
            <p:cNvSpPr txBox="1"/>
            <p:nvPr/>
          </p:nvSpPr>
          <p:spPr>
            <a:xfrm>
              <a:off x="8083551" y="2859085"/>
              <a:ext cx="2052638" cy="2552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:</a:t>
              </a: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비밀번호 찾기 페이지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"/>
          <p:cNvSpPr/>
          <p:nvPr/>
        </p:nvSpPr>
        <p:spPr>
          <a:xfrm>
            <a:off x="3778249" y="5035021"/>
            <a:ext cx="428625" cy="1164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2460624" y="3429000"/>
            <a:ext cx="418041" cy="635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4" name=""/>
          <p:cNvCxnSpPr>
            <a:stCxn id="40" idx="0"/>
            <a:endCxn id="41" idx="2"/>
          </p:cNvCxnSpPr>
          <p:nvPr/>
        </p:nvCxnSpPr>
        <p:spPr>
          <a:xfrm rot="5400000" flipH="1">
            <a:off x="2559842" y="3602302"/>
            <a:ext cx="1542521" cy="1322916"/>
          </a:xfrm>
          <a:prstGeom prst="bentConnector3">
            <a:avLst>
              <a:gd name="adj1" fmla="val 50000"/>
            </a:avLst>
          </a:prstGeom>
          <a:ln>
            <a:solidFill>
              <a:srgbClr val="1e74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2962274" y="4217458"/>
            <a:ext cx="645582" cy="2240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구조같음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521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블로그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076325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블로그 페이지</a:t>
            </a:r>
            <a:endParaRPr lang="ko-KR" altLang="en-US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314450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하지 않았을 경우</a:t>
            </a:r>
            <a:endParaRPr lang="ko-KR" altLang="en-US" sz="1100" b="1">
              <a:latin typeface="맑은 고딕"/>
            </a:endParaRPr>
          </a:p>
        </p:txBody>
      </p:sp>
      <p:pic>
        <p:nvPicPr>
          <p:cNvPr id="48" name=""/>
          <p:cNvPicPr/>
          <p:nvPr/>
        </p:nvPicPr>
        <p:blipFill rotWithShape="1">
          <a:blip r:embed="rId2"/>
          <a:srcRect l="9530" t="5750" r="21330" b="12430"/>
          <a:stretch>
            <a:fillRect/>
          </a:stretch>
        </p:blipFill>
        <p:spPr>
          <a:xfrm>
            <a:off x="8659" y="1500187"/>
            <a:ext cx="9897341" cy="5357830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6143625" y="3140652"/>
            <a:ext cx="622587" cy="184438"/>
          </a:xfrm>
          <a:prstGeom prst="flowChartProcess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6103793" y="4109604"/>
            <a:ext cx="641637" cy="165388"/>
          </a:xfrm>
          <a:prstGeom prst="flowChartProcess">
            <a:avLst/>
          </a:prstGeom>
          <a:noFill/>
          <a:ln w="12700" cap="flat" cmpd="sng" algn="ctr">
            <a:solidFill>
              <a:srgbClr val="ff843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8686800" y="5378161"/>
            <a:ext cx="1219200" cy="207818"/>
          </a:xfrm>
          <a:prstGeom prst="flowChartProcess">
            <a:avLst/>
          </a:prstGeom>
          <a:noFill/>
          <a:ln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7684944" y="5688156"/>
            <a:ext cx="1300595" cy="226869"/>
          </a:xfrm>
          <a:prstGeom prst="flowChartProcess">
            <a:avLst/>
          </a:prstGeom>
          <a:noFill/>
          <a:ln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4821382" y="2200275"/>
            <a:ext cx="1877291" cy="190500"/>
          </a:xfrm>
          <a:prstGeom prst="flowChartProcess">
            <a:avLst/>
          </a:prstGeom>
          <a:noFill/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4841296" y="4424795"/>
            <a:ext cx="1801091" cy="190500"/>
          </a:xfrm>
          <a:prstGeom prst="flowChartProcess">
            <a:avLst/>
          </a:prstGeom>
          <a:noFill/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2925908" y="6346248"/>
            <a:ext cx="1260763" cy="199159"/>
          </a:xfrm>
          <a:prstGeom prst="flowChartProcess">
            <a:avLst/>
          </a:prstGeom>
          <a:noFill/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521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로그인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076325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로그인 페이지</a:t>
            </a:r>
            <a:endParaRPr lang="ko-KR" altLang="en-US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314450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하지 않았을 경우</a:t>
            </a:r>
            <a:endParaRPr lang="ko-KR" altLang="en-US" sz="1100" b="1">
              <a:latin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678883" y="1510144"/>
            <a:ext cx="1930978" cy="2596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◇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중복 페이지 목록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59" name=""/>
          <p:cNvPicPr/>
          <p:nvPr/>
        </p:nvPicPr>
        <p:blipFill rotWithShape="1">
          <a:blip r:embed="rId2"/>
          <a:srcRect l="11630" t="18030" r="15820" b="44440"/>
          <a:stretch>
            <a:fillRect/>
          </a:stretch>
        </p:blipFill>
        <p:spPr>
          <a:xfrm>
            <a:off x="0" y="2338387"/>
            <a:ext cx="7642315" cy="3487864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2506807" y="2519795"/>
            <a:ext cx="510886" cy="164523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7009534" y="2900795"/>
            <a:ext cx="510886" cy="164523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4" name=""/>
          <p:cNvSpPr/>
          <p:nvPr/>
        </p:nvSpPr>
        <p:spPr>
          <a:xfrm>
            <a:off x="6438034" y="4433454"/>
            <a:ext cx="510886" cy="164523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67" name=""/>
          <p:cNvGrpSpPr/>
          <p:nvPr/>
        </p:nvGrpSpPr>
        <p:grpSpPr>
          <a:xfrm rot="0">
            <a:off x="7754214" y="1762125"/>
            <a:ext cx="2000251" cy="255270"/>
            <a:chOff x="7754215" y="1762125"/>
            <a:chExt cx="2000251" cy="255270"/>
          </a:xfrm>
        </p:grpSpPr>
        <p:sp>
          <p:nvSpPr>
            <p:cNvPr id="65" name=""/>
            <p:cNvSpPr/>
            <p:nvPr/>
          </p:nvSpPr>
          <p:spPr>
            <a:xfrm>
              <a:off x="7754215" y="1807498"/>
              <a:ext cx="510886" cy="16452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"/>
            <p:cNvSpPr txBox="1"/>
            <p:nvPr/>
          </p:nvSpPr>
          <p:spPr>
            <a:xfrm>
              <a:off x="8308398" y="1762125"/>
              <a:ext cx="1446068" cy="2552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100"/>
                <a:t>:</a:t>
              </a:r>
              <a:r>
                <a:rPr lang="ko-KR" altLang="en-US" sz="1100"/>
                <a:t> 메인 페이지</a:t>
              </a:r>
              <a:endParaRPr lang="ko-KR" altLang="en-US" sz="1100"/>
            </a:p>
          </p:txBody>
        </p:sp>
      </p:grpSp>
      <p:grpSp>
        <p:nvGrpSpPr>
          <p:cNvPr id="80" name=""/>
          <p:cNvGrpSpPr/>
          <p:nvPr/>
        </p:nvGrpSpPr>
        <p:grpSpPr>
          <a:xfrm rot="0">
            <a:off x="7754214" y="2074717"/>
            <a:ext cx="2000251" cy="262198"/>
            <a:chOff x="7754215" y="2073851"/>
            <a:chExt cx="2000251" cy="262198"/>
          </a:xfrm>
        </p:grpSpPr>
        <p:sp>
          <p:nvSpPr>
            <p:cNvPr id="69" name=""/>
            <p:cNvSpPr/>
            <p:nvPr/>
          </p:nvSpPr>
          <p:spPr>
            <a:xfrm>
              <a:off x="7754215" y="2119225"/>
              <a:ext cx="510886" cy="164523"/>
            </a:xfrm>
            <a:prstGeom prst="flowChartProcess">
              <a:avLst/>
            </a:prstGeom>
            <a:noFill/>
            <a:ln>
              <a:solidFill>
                <a:srgbClr val="ff843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"/>
            <p:cNvSpPr txBox="1"/>
            <p:nvPr/>
          </p:nvSpPr>
          <p:spPr>
            <a:xfrm>
              <a:off x="8308398" y="2073851"/>
              <a:ext cx="1446068" cy="2621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100"/>
                <a:t>:</a:t>
              </a:r>
              <a:r>
                <a:rPr lang="ko-KR" altLang="en-US" sz="1100"/>
                <a:t> 로그인 페이지</a:t>
              </a:r>
              <a:endParaRPr lang="ko-KR" altLang="en-US" sz="1100"/>
            </a:p>
          </p:txBody>
        </p:sp>
      </p:grpSp>
      <p:sp>
        <p:nvSpPr>
          <p:cNvPr id="71" name=""/>
          <p:cNvSpPr/>
          <p:nvPr/>
        </p:nvSpPr>
        <p:spPr>
          <a:xfrm>
            <a:off x="826942" y="3781770"/>
            <a:ext cx="623454" cy="216477"/>
          </a:xfrm>
          <a:prstGeom prst="flowChartProcess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6" name=""/>
          <p:cNvSpPr/>
          <p:nvPr/>
        </p:nvSpPr>
        <p:spPr>
          <a:xfrm>
            <a:off x="4766828" y="3617247"/>
            <a:ext cx="623454" cy="216477"/>
          </a:xfrm>
          <a:prstGeom prst="flowChartProcess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7" name=""/>
          <p:cNvSpPr/>
          <p:nvPr/>
        </p:nvSpPr>
        <p:spPr>
          <a:xfrm>
            <a:off x="7009533" y="3212522"/>
            <a:ext cx="623454" cy="216477"/>
          </a:xfrm>
          <a:prstGeom prst="flowChartProcess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8" name=""/>
          <p:cNvSpPr/>
          <p:nvPr/>
        </p:nvSpPr>
        <p:spPr>
          <a:xfrm>
            <a:off x="6403396" y="4788477"/>
            <a:ext cx="623454" cy="216477"/>
          </a:xfrm>
          <a:prstGeom prst="flowChartProcess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9" name=""/>
          <p:cNvSpPr/>
          <p:nvPr/>
        </p:nvSpPr>
        <p:spPr>
          <a:xfrm>
            <a:off x="4329545" y="5567794"/>
            <a:ext cx="623454" cy="216477"/>
          </a:xfrm>
          <a:prstGeom prst="flowChartProcess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2" name=""/>
          <p:cNvSpPr/>
          <p:nvPr/>
        </p:nvSpPr>
        <p:spPr>
          <a:xfrm>
            <a:off x="2775237" y="3556632"/>
            <a:ext cx="909205" cy="173182"/>
          </a:xfrm>
          <a:prstGeom prst="flowChartProcess">
            <a:avLst/>
          </a:prstGeom>
          <a:noFill/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85" name=""/>
          <p:cNvGrpSpPr/>
          <p:nvPr/>
        </p:nvGrpSpPr>
        <p:grpSpPr>
          <a:xfrm rot="0">
            <a:off x="7754214" y="2394237"/>
            <a:ext cx="2571752" cy="261333"/>
            <a:chOff x="7754213" y="2394237"/>
            <a:chExt cx="2571752" cy="261333"/>
          </a:xfrm>
        </p:grpSpPr>
        <p:sp>
          <p:nvSpPr>
            <p:cNvPr id="83" name=""/>
            <p:cNvSpPr txBox="1"/>
            <p:nvPr/>
          </p:nvSpPr>
          <p:spPr>
            <a:xfrm>
              <a:off x="8317058" y="2394237"/>
              <a:ext cx="2008908" cy="26133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100"/>
                <a:t>:</a:t>
              </a:r>
              <a:r>
                <a:rPr lang="ko-KR" altLang="en-US" sz="1100"/>
                <a:t> 비밀번호 찾기 페이지</a:t>
              </a:r>
              <a:endParaRPr lang="ko-KR" altLang="en-US" sz="1100"/>
            </a:p>
          </p:txBody>
        </p:sp>
        <p:sp>
          <p:nvSpPr>
            <p:cNvPr id="84" name=""/>
            <p:cNvSpPr/>
            <p:nvPr/>
          </p:nvSpPr>
          <p:spPr>
            <a:xfrm>
              <a:off x="7754213" y="2434416"/>
              <a:ext cx="519546" cy="181841"/>
            </a:xfrm>
            <a:prstGeom prst="flowChartProcess">
              <a:avLst/>
            </a:prstGeom>
            <a:noFill/>
            <a:ln>
              <a:solidFill>
                <a:srgbClr val="ffd7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6" name=""/>
          <p:cNvSpPr/>
          <p:nvPr/>
        </p:nvSpPr>
        <p:spPr>
          <a:xfrm>
            <a:off x="4639539" y="5190603"/>
            <a:ext cx="909205" cy="173182"/>
          </a:xfrm>
          <a:prstGeom prst="flowChartProcess">
            <a:avLst/>
          </a:prstGeom>
          <a:noFill/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8" name=""/>
          <p:cNvSpPr/>
          <p:nvPr/>
        </p:nvSpPr>
        <p:spPr>
          <a:xfrm>
            <a:off x="7754215" y="2734886"/>
            <a:ext cx="510886" cy="164523"/>
          </a:xfrm>
          <a:prstGeom prst="flowChartProcess">
            <a:avLst/>
          </a:prstGeom>
          <a:noFill/>
          <a:ln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9" name=""/>
          <p:cNvSpPr txBox="1"/>
          <p:nvPr/>
        </p:nvSpPr>
        <p:spPr>
          <a:xfrm>
            <a:off x="8308398" y="2689512"/>
            <a:ext cx="1446068" cy="2621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:</a:t>
            </a:r>
            <a:r>
              <a:rPr lang="ko-KR" altLang="en-US" sz="1100"/>
              <a:t> 로그인 페이지</a:t>
            </a:r>
            <a:endParaRPr lang="ko-KR" altLang="en-US" sz="1100"/>
          </a:p>
        </p:txBody>
      </p:sp>
      <p:sp>
        <p:nvSpPr>
          <p:cNvPr id="90" name=""/>
          <p:cNvSpPr/>
          <p:nvPr/>
        </p:nvSpPr>
        <p:spPr>
          <a:xfrm>
            <a:off x="4853420" y="4051067"/>
            <a:ext cx="701386" cy="164523"/>
          </a:xfrm>
          <a:prstGeom prst="flowChartProcess">
            <a:avLst/>
          </a:prstGeom>
          <a:noFill/>
          <a:ln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1" name=""/>
          <p:cNvSpPr/>
          <p:nvPr/>
        </p:nvSpPr>
        <p:spPr>
          <a:xfrm>
            <a:off x="2584738" y="5081499"/>
            <a:ext cx="701386" cy="164523"/>
          </a:xfrm>
          <a:prstGeom prst="flowChartProcess">
            <a:avLst/>
          </a:prstGeom>
          <a:noFill/>
          <a:ln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2974" cy="1068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138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검색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더보기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228725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검색 </a:t>
            </a:r>
            <a:r>
              <a:rPr lang="en-US" altLang="ko-KR" sz="1100">
                <a:latin typeface="나눔고딕"/>
                <a:ea typeface="나눔고딕"/>
              </a:rPr>
              <a:t>&amp;</a:t>
            </a:r>
            <a:r>
              <a:rPr lang="ko-KR" altLang="en-US" sz="1100">
                <a:latin typeface="나눔고딕"/>
                <a:ea typeface="나눔고딕"/>
              </a:rPr>
              <a:t> 더보기</a:t>
            </a:r>
            <a:endParaRPr lang="ko-KR" altLang="en-US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466850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하지 않았을 경우</a:t>
            </a:r>
            <a:endParaRPr lang="ko-KR" altLang="en-US" sz="1100" b="1">
              <a:latin typeface="맑은 고딕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rcRect l="17310" t="60760" r="32520" b="19890"/>
          <a:stretch>
            <a:fillRect/>
          </a:stretch>
        </p:blipFill>
        <p:spPr>
          <a:xfrm>
            <a:off x="1131842" y="3182648"/>
            <a:ext cx="7642315" cy="1657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521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076325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메인 페이지</a:t>
            </a:r>
            <a:endParaRPr lang="ko-KR" altLang="en-US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314450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했을 경우</a:t>
            </a:r>
            <a:endParaRPr lang="ko-KR" altLang="en-US" sz="1100" b="1">
              <a:latin typeface="맑은 고딕"/>
            </a:endParaRPr>
          </a:p>
        </p:txBody>
      </p:sp>
      <p:sp>
        <p:nvSpPr>
          <p:cNvPr id="84" name=""/>
          <p:cNvSpPr/>
          <p:nvPr/>
        </p:nvSpPr>
        <p:spPr>
          <a:xfrm>
            <a:off x="4707880" y="3539316"/>
            <a:ext cx="746680" cy="17451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2"/>
          <a:srcRect l="7600" t="21450" r="27100" b="20510"/>
          <a:stretch>
            <a:fillRect/>
          </a:stretch>
        </p:blipFill>
        <p:spPr>
          <a:xfrm>
            <a:off x="0" y="1737496"/>
            <a:ext cx="9906000" cy="4952999"/>
          </a:xfrm>
          <a:prstGeom prst="rect">
            <a:avLst/>
          </a:prstGeom>
        </p:spPr>
      </p:pic>
      <p:sp>
        <p:nvSpPr>
          <p:cNvPr id="96" name=""/>
          <p:cNvSpPr/>
          <p:nvPr/>
        </p:nvSpPr>
        <p:spPr>
          <a:xfrm>
            <a:off x="6157878" y="2761929"/>
            <a:ext cx="870504" cy="203089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7" name=""/>
          <p:cNvSpPr/>
          <p:nvPr/>
        </p:nvSpPr>
        <p:spPr>
          <a:xfrm>
            <a:off x="6115382" y="3053540"/>
            <a:ext cx="746680" cy="17451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8" name=""/>
          <p:cNvSpPr/>
          <p:nvPr/>
        </p:nvSpPr>
        <p:spPr>
          <a:xfrm>
            <a:off x="6134431" y="3985525"/>
            <a:ext cx="918130" cy="222139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9" name=""/>
          <p:cNvSpPr/>
          <p:nvPr/>
        </p:nvSpPr>
        <p:spPr>
          <a:xfrm>
            <a:off x="6112451" y="3717360"/>
            <a:ext cx="1003854" cy="17451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" name=""/>
          <p:cNvSpPr/>
          <p:nvPr/>
        </p:nvSpPr>
        <p:spPr>
          <a:xfrm>
            <a:off x="7196836" y="5555685"/>
            <a:ext cx="504892" cy="181841"/>
          </a:xfrm>
          <a:prstGeom prst="flowChart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3331151" y="3247159"/>
            <a:ext cx="504892" cy="181841"/>
          </a:xfrm>
          <a:prstGeom prst="flowChart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>
            <a:off x="7182915" y="5842900"/>
            <a:ext cx="581092" cy="181841"/>
          </a:xfrm>
          <a:prstGeom prst="flowChart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3302576" y="4524053"/>
            <a:ext cx="552517" cy="258041"/>
          </a:xfrm>
          <a:prstGeom prst="flowChart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" name=""/>
          <p:cNvSpPr/>
          <p:nvPr/>
        </p:nvSpPr>
        <p:spPr>
          <a:xfrm>
            <a:off x="7166062" y="6191662"/>
            <a:ext cx="504892" cy="181841"/>
          </a:xfrm>
          <a:prstGeom prst="flowChartProcess">
            <a:avLst/>
          </a:prstGeom>
          <a:noFill/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"/>
          <p:cNvSpPr/>
          <p:nvPr/>
        </p:nvSpPr>
        <p:spPr>
          <a:xfrm>
            <a:off x="3291586" y="1992602"/>
            <a:ext cx="504892" cy="181841"/>
          </a:xfrm>
          <a:prstGeom prst="flowChartProcess">
            <a:avLst/>
          </a:prstGeom>
          <a:noFill/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2974" cy="1068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138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내 계정 팝업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내 계정 팝업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로그아웃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219200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내 계정 팝업 </a:t>
            </a:r>
            <a:endParaRPr lang="en-US" altLang="ko-KR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457325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했을 경우</a:t>
            </a:r>
            <a:endParaRPr lang="ko-KR" altLang="en-US" sz="1100" b="1">
              <a:latin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678883" y="1510144"/>
            <a:ext cx="1930978" cy="2596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◇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구조 중복 페이지 목록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7" name=""/>
          <p:cNvSpPr/>
          <p:nvPr/>
        </p:nvSpPr>
        <p:spPr>
          <a:xfrm>
            <a:off x="7754215" y="1807498"/>
            <a:ext cx="510886" cy="164523"/>
          </a:xfrm>
          <a:prstGeom prst="flowChartProcess">
            <a:avLst/>
          </a:prstGeom>
          <a:noFill/>
          <a:ln w="127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8308398" y="1762125"/>
            <a:ext cx="1446068" cy="2552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계정 설정 페이지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2"/>
          <a:srcRect l="9020" t="69560" r="18420" b="9730"/>
          <a:stretch>
            <a:fillRect/>
          </a:stretch>
        </p:blipFill>
        <p:spPr>
          <a:xfrm>
            <a:off x="0" y="2815512"/>
            <a:ext cx="7642315" cy="1226976"/>
          </a:xfrm>
          <a:prstGeom prst="rect">
            <a:avLst/>
          </a:prstGeom>
        </p:spPr>
      </p:pic>
      <p:sp>
        <p:nvSpPr>
          <p:cNvPr id="110" name=""/>
          <p:cNvSpPr/>
          <p:nvPr/>
        </p:nvSpPr>
        <p:spPr>
          <a:xfrm>
            <a:off x="3885598" y="3521997"/>
            <a:ext cx="855252" cy="164523"/>
          </a:xfrm>
          <a:prstGeom prst="flowChartProcess">
            <a:avLst/>
          </a:prstGeom>
          <a:noFill/>
          <a:ln w="127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1" name=""/>
          <p:cNvSpPr/>
          <p:nvPr/>
        </p:nvSpPr>
        <p:spPr>
          <a:xfrm>
            <a:off x="6735773" y="3521998"/>
            <a:ext cx="869906" cy="142542"/>
          </a:xfrm>
          <a:prstGeom prst="flowChartProcess">
            <a:avLst/>
          </a:prstGeom>
          <a:noFill/>
          <a:ln w="127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29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138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내 계정 팝업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관리자 페이지 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모듈 페이지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5250" y="1047750"/>
            <a:ext cx="1728787" cy="228599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latin typeface="나눔고딕"/>
                <a:ea typeface="나눔고딕"/>
              </a:rPr>
              <a:t>모듈 페이지</a:t>
            </a:r>
            <a:endParaRPr lang="ko-KR" altLang="en-US" sz="1100">
              <a:latin typeface="나눔고딕"/>
              <a:ea typeface="나눔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" y="1285875"/>
            <a:ext cx="2409825" cy="255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latin typeface="맑은 고딕"/>
              </a:rPr>
              <a:t>◆ 로그인을 했을 경우</a:t>
            </a:r>
            <a:endParaRPr lang="ko-KR" altLang="en-US" sz="1100" b="1">
              <a:latin typeface="맑은 고딕"/>
            </a:endParaRPr>
          </a:p>
        </p:txBody>
      </p:sp>
      <p:grpSp>
        <p:nvGrpSpPr>
          <p:cNvPr id="183" name=""/>
          <p:cNvGrpSpPr/>
          <p:nvPr/>
        </p:nvGrpSpPr>
        <p:grpSpPr>
          <a:xfrm rot="0">
            <a:off x="0" y="1662844"/>
            <a:ext cx="9906000" cy="4964449"/>
            <a:chOff x="0" y="1815245"/>
            <a:chExt cx="7642316" cy="3478550"/>
          </a:xfrm>
        </p:grpSpPr>
        <p:pic>
          <p:nvPicPr>
            <p:cNvPr id="113" name=""/>
            <p:cNvPicPr>
              <a:picLocks noChangeAspect="1"/>
            </p:cNvPicPr>
            <p:nvPr/>
          </p:nvPicPr>
          <p:blipFill rotWithShape="1">
            <a:blip r:embed="rId2"/>
            <a:srcRect l="6950" t="11050" r="1480" b="14860"/>
            <a:stretch>
              <a:fillRect/>
            </a:stretch>
          </p:blipFill>
          <p:spPr>
            <a:xfrm>
              <a:off x="0" y="1815245"/>
              <a:ext cx="7642316" cy="3478550"/>
            </a:xfrm>
            <a:prstGeom prst="rect">
              <a:avLst/>
            </a:prstGeom>
          </p:spPr>
        </p:pic>
        <p:sp>
          <p:nvSpPr>
            <p:cNvPr id="114" name=""/>
            <p:cNvSpPr/>
            <p:nvPr/>
          </p:nvSpPr>
          <p:spPr>
            <a:xfrm>
              <a:off x="5367012" y="2152780"/>
              <a:ext cx="260855" cy="170476"/>
            </a:xfrm>
            <a:prstGeom prst="flowChartProcess">
              <a:avLst/>
            </a:prstGeom>
            <a:noFill/>
            <a:ln w="1270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967653" y="2718327"/>
              <a:ext cx="260855" cy="170476"/>
            </a:xfrm>
            <a:prstGeom prst="flowChartProcess">
              <a:avLst/>
            </a:prstGeom>
            <a:noFill/>
            <a:ln w="1270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6105200" y="2468295"/>
              <a:ext cx="260855" cy="170476"/>
            </a:xfrm>
            <a:prstGeom prst="flowChartProcess">
              <a:avLst/>
            </a:prstGeom>
            <a:noFill/>
            <a:ln w="1270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6218309" y="4301858"/>
              <a:ext cx="445401" cy="170476"/>
            </a:xfrm>
            <a:prstGeom prst="flowChartProcess">
              <a:avLst/>
            </a:prstGeom>
            <a:noFill/>
            <a:ln w="1270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5353915" y="2366298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3258415" y="2423449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3677515" y="3410238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5468216" y="2660939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5626965" y="3492789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5798415" y="3194339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1772516" y="2419639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2413866" y="3400713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1404216" y="4537363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2947266" y="4543713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6192116" y="4511963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6223866" y="4651663"/>
              <a:ext cx="510886" cy="94672"/>
            </a:xfrm>
            <a:prstGeom prst="flowChartProcess">
              <a:avLst/>
            </a:prstGeom>
            <a:noFill/>
            <a:ln w="12700" cap="flat" cmpd="sng" algn="ctr">
              <a:solidFill>
                <a:schemeClr val="accent2">
                  <a:alpha val="100000"/>
                </a:scheme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1931662" y="3400425"/>
              <a:ext cx="305304" cy="106976"/>
            </a:xfrm>
            <a:prstGeom prst="flowChartProcess">
              <a:avLst/>
            </a:prstGeom>
            <a:noFill/>
            <a:ln w="1270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5798812" y="3019426"/>
              <a:ext cx="305304" cy="106976"/>
            </a:xfrm>
            <a:prstGeom prst="flowChartProcess">
              <a:avLst/>
            </a:prstGeom>
            <a:noFill/>
            <a:ln w="1270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5678161" y="3322023"/>
              <a:ext cx="305304" cy="106976"/>
            </a:xfrm>
            <a:prstGeom prst="flowChartProcess">
              <a:avLst/>
            </a:prstGeom>
            <a:noFill/>
            <a:ln w="1270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7297412" y="3772874"/>
              <a:ext cx="305304" cy="106976"/>
            </a:xfrm>
            <a:prstGeom prst="flowChartProcess">
              <a:avLst/>
            </a:prstGeom>
            <a:noFill/>
            <a:ln w="1270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469</ep:Words>
  <ep:PresentationFormat>A4 용지(210x297mm)</ep:PresentationFormat>
  <ep:Paragraphs>34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COMA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2019-10-23T06:40:20.000</dcterms:created>
  <dc:creator>한 수빈</dc:creator>
  <cp:lastModifiedBy>yhana</cp:lastModifiedBy>
  <dcterms:modified xsi:type="dcterms:W3CDTF">2019-10-29T01:59:09.708</dcterms:modified>
  <cp:revision>84</cp:revision>
  <dc:title>ㅔ=</dc:title>
  <cp:version/>
</cp:coreProperties>
</file>