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4" r:id="rId3"/>
    <p:sldId id="285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69"/>
    <a:srgbClr val="0E293C"/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bus station</a:t>
            </a:r>
            <a:endParaRPr dirty="0"/>
          </a:p>
        </p:txBody>
      </p:sp>
      <p:grpSp>
        <p:nvGrpSpPr>
          <p:cNvPr id="3" name="Google Shape;1117;p47">
            <a:extLst>
              <a:ext uri="{FF2B5EF4-FFF2-40B4-BE49-F238E27FC236}">
                <a16:creationId xmlns:a16="http://schemas.microsoft.com/office/drawing/2014/main" id="{E0A88861-AAB7-4738-BCBD-811BAB3A83E0}"/>
              </a:ext>
            </a:extLst>
          </p:cNvPr>
          <p:cNvGrpSpPr/>
          <p:nvPr/>
        </p:nvGrpSpPr>
        <p:grpSpPr>
          <a:xfrm>
            <a:off x="4409911" y="4379658"/>
            <a:ext cx="324027" cy="274388"/>
            <a:chOff x="5275975" y="4344850"/>
            <a:chExt cx="470150" cy="398125"/>
          </a:xfrm>
          <a:solidFill>
            <a:srgbClr val="19BBD5"/>
          </a:solidFill>
        </p:grpSpPr>
        <p:sp>
          <p:nvSpPr>
            <p:cNvPr id="4" name="Google Shape;1118;p47">
              <a:extLst>
                <a:ext uri="{FF2B5EF4-FFF2-40B4-BE49-F238E27FC236}">
                  <a16:creationId xmlns:a16="http://schemas.microsoft.com/office/drawing/2014/main" id="{E7C9FC36-9260-4DDB-BE44-F54BEE22E5D5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9;p47">
              <a:extLst>
                <a:ext uri="{FF2B5EF4-FFF2-40B4-BE49-F238E27FC236}">
                  <a16:creationId xmlns:a16="http://schemas.microsoft.com/office/drawing/2014/main" id="{A59E3A04-7FE2-4B41-BABC-BF80B099CD4A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20;p47">
              <a:extLst>
                <a:ext uri="{FF2B5EF4-FFF2-40B4-BE49-F238E27FC236}">
                  <a16:creationId xmlns:a16="http://schemas.microsoft.com/office/drawing/2014/main" id="{E6F91E71-F1D2-4C6D-B0F6-ED57A67F9C99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0289B4-5182-4C07-9B4C-4B2BF436AB00}"/>
              </a:ext>
            </a:extLst>
          </p:cNvPr>
          <p:cNvSpPr/>
          <p:nvPr/>
        </p:nvSpPr>
        <p:spPr>
          <a:xfrm>
            <a:off x="2793441" y="3151625"/>
            <a:ext cx="3557117" cy="115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B2F28-3DFB-4C2A-9D47-D88A2C3CACD2}"/>
              </a:ext>
            </a:extLst>
          </p:cNvPr>
          <p:cNvSpPr txBox="1"/>
          <p:nvPr/>
        </p:nvSpPr>
        <p:spPr>
          <a:xfrm>
            <a:off x="3042847" y="3362193"/>
            <a:ext cx="32291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ณัฐพล สุวรรณโพธิพระ	6220412028</a:t>
            </a:r>
          </a:p>
          <a:p>
            <a:r>
              <a:rPr lang="th-TH" dirty="0">
                <a:solidFill>
                  <a:schemeClr val="tx1"/>
                </a:solidFill>
              </a:rPr>
              <a:t>ภูมิพัฒน์ เจริญทรัพย์	6220412027</a:t>
            </a:r>
          </a:p>
          <a:p>
            <a:r>
              <a:rPr lang="th-TH" dirty="0">
                <a:solidFill>
                  <a:schemeClr val="tx1"/>
                </a:solidFill>
              </a:rPr>
              <a:t>ภูมิพิชญ์ เอี๊ยบทวี	6310412016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 rot="20246644">
            <a:off x="3181561" y="1616952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 rot="7014451">
            <a:off x="6824709" y="4106760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 rot="884360">
            <a:off x="6096851" y="817677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600" dirty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 rot="2860947">
            <a:off x="3451409" y="4078232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2775072" y="106965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ป้ายรถเมล์ 1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6370595" y="422246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ป้ายรถเมล์ 3</a:t>
            </a:r>
          </a:p>
        </p:txBody>
      </p:sp>
      <p:sp>
        <p:nvSpPr>
          <p:cNvPr id="689" name="Google Shape;689;p39"/>
          <p:cNvSpPr txBox="1"/>
          <p:nvPr/>
        </p:nvSpPr>
        <p:spPr>
          <a:xfrm>
            <a:off x="5690372" y="2703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ป้ายรถเมล์ 2</a:t>
            </a:r>
          </a:p>
        </p:txBody>
      </p:sp>
      <p:sp>
        <p:nvSpPr>
          <p:cNvPr id="691" name="Google Shape;691;p39"/>
          <p:cNvSpPr txBox="1"/>
          <p:nvPr/>
        </p:nvSpPr>
        <p:spPr>
          <a:xfrm>
            <a:off x="2934440" y="456950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ป้ายรถเมล์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4D7A0-A782-402C-9ADC-B2420639FF4E}"/>
              </a:ext>
            </a:extLst>
          </p:cNvPr>
          <p:cNvGrpSpPr/>
          <p:nvPr/>
        </p:nvGrpSpPr>
        <p:grpSpPr>
          <a:xfrm>
            <a:off x="3518882" y="1127210"/>
            <a:ext cx="3649639" cy="3649639"/>
            <a:chOff x="4738248" y="66898"/>
            <a:chExt cx="3649639" cy="36496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C40642-09AF-484C-B913-85D034801667}"/>
                </a:ext>
              </a:extLst>
            </p:cNvPr>
            <p:cNvGrpSpPr/>
            <p:nvPr/>
          </p:nvGrpSpPr>
          <p:grpSpPr>
            <a:xfrm>
              <a:off x="4738248" y="66898"/>
              <a:ext cx="3649639" cy="3649639"/>
              <a:chOff x="5202024" y="309638"/>
              <a:chExt cx="3649639" cy="364963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02B5A6A-39B3-4959-8706-1ACC6B1E9DA2}"/>
                  </a:ext>
                </a:extLst>
              </p:cNvPr>
              <p:cNvSpPr/>
              <p:nvPr/>
            </p:nvSpPr>
            <p:spPr>
              <a:xfrm>
                <a:off x="5202024" y="309638"/>
                <a:ext cx="3649639" cy="3649639"/>
              </a:xfrm>
              <a:prstGeom prst="ellipse">
                <a:avLst/>
              </a:prstGeom>
              <a:solidFill>
                <a:srgbClr val="184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B26F5F-28CB-42A5-AF38-56D8DCB47C06}"/>
                  </a:ext>
                </a:extLst>
              </p:cNvPr>
              <p:cNvSpPr/>
              <p:nvPr/>
            </p:nvSpPr>
            <p:spPr>
              <a:xfrm>
                <a:off x="5620265" y="708483"/>
                <a:ext cx="2851948" cy="2851948"/>
              </a:xfrm>
              <a:prstGeom prst="ellipse">
                <a:avLst/>
              </a:prstGeom>
              <a:solidFill>
                <a:srgbClr val="0E2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9F5F3D-314B-4966-B900-C911D8705F44}"/>
                </a:ext>
              </a:extLst>
            </p:cNvPr>
            <p:cNvSpPr/>
            <p:nvPr/>
          </p:nvSpPr>
          <p:spPr>
            <a:xfrm>
              <a:off x="4931765" y="270510"/>
              <a:ext cx="3267855" cy="328215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62EAF2-85C1-419A-9037-89809A8595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93451" y="1967131"/>
            <a:ext cx="461343" cy="461343"/>
          </a:xfrm>
          <a:prstGeom prst="rect">
            <a:avLst/>
          </a:prstGeom>
        </p:spPr>
      </p:pic>
      <p:sp>
        <p:nvSpPr>
          <p:cNvPr id="39" name="Google Shape;690;p39">
            <a:extLst>
              <a:ext uri="{FF2B5EF4-FFF2-40B4-BE49-F238E27FC236}">
                <a16:creationId xmlns:a16="http://schemas.microsoft.com/office/drawing/2014/main" id="{9295BAD3-B2CF-4DD8-8C85-327627ED82E9}"/>
              </a:ext>
            </a:extLst>
          </p:cNvPr>
          <p:cNvSpPr txBox="1"/>
          <p:nvPr/>
        </p:nvSpPr>
        <p:spPr>
          <a:xfrm>
            <a:off x="2137629" y="187404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คนใช้บริการ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2C287-1670-41D0-95E6-AD39E878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86" y="1712758"/>
            <a:ext cx="578538" cy="577408"/>
          </a:xfrm>
          <a:prstGeom prst="rect">
            <a:avLst/>
          </a:prstGeom>
        </p:spPr>
      </p:pic>
      <p:sp>
        <p:nvSpPr>
          <p:cNvPr id="42" name="Google Shape;689;p39">
            <a:extLst>
              <a:ext uri="{FF2B5EF4-FFF2-40B4-BE49-F238E27FC236}">
                <a16:creationId xmlns:a16="http://schemas.microsoft.com/office/drawing/2014/main" id="{CB1C2685-4954-4B55-ABEB-EA4FC142C582}"/>
              </a:ext>
            </a:extLst>
          </p:cNvPr>
          <p:cNvSpPr txBox="1"/>
          <p:nvPr/>
        </p:nvSpPr>
        <p:spPr>
          <a:xfrm>
            <a:off x="6434573" y="121698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รถเมล์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037B7A1-C585-4797-97E4-7321DA26AC46}"/>
              </a:ext>
            </a:extLst>
          </p:cNvPr>
          <p:cNvSpPr/>
          <p:nvPr/>
        </p:nvSpPr>
        <p:spPr>
          <a:xfrm>
            <a:off x="2983987" y="397111"/>
            <a:ext cx="1796928" cy="904932"/>
          </a:xfrm>
          <a:prstGeom prst="wedgeEllipseCallout">
            <a:avLst/>
          </a:prstGeom>
          <a:solidFill>
            <a:srgbClr val="18476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รถเมล์กำลังจะมาถึง ณ เวลา 15.20 นาที</a:t>
            </a:r>
          </a:p>
          <a:p>
            <a:pPr algn="ctr"/>
            <a:r>
              <a:rPr lang="th-TH" sz="1200" dirty="0">
                <a:solidFill>
                  <a:schemeClr val="tx1"/>
                </a:solidFill>
              </a:rPr>
              <a:t>จำนวนที่ว่าง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th-TH" sz="1200" dirty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5B78D7-E646-482E-A131-3933B7368D3E}"/>
              </a:ext>
            </a:extLst>
          </p:cNvPr>
          <p:cNvSpPr/>
          <p:nvPr/>
        </p:nvSpPr>
        <p:spPr>
          <a:xfrm>
            <a:off x="599337" y="3432024"/>
            <a:ext cx="22349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Concept</a:t>
            </a:r>
            <a:endParaRPr lang="en-US" sz="40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410AC-F1BE-4E08-A3E2-189763D6B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3E5B442-317C-4FDB-A486-5A2DA34FE1D3}"/>
              </a:ext>
            </a:extLst>
          </p:cNvPr>
          <p:cNvSpPr/>
          <p:nvPr/>
        </p:nvSpPr>
        <p:spPr>
          <a:xfrm>
            <a:off x="3677770" y="992841"/>
            <a:ext cx="1788459" cy="692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Netpie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6CBFC3-656D-45FA-BB8C-3671613E0310}"/>
              </a:ext>
            </a:extLst>
          </p:cNvPr>
          <p:cNvCxnSpPr>
            <a:cxnSpLocks/>
          </p:cNvCxnSpPr>
          <p:nvPr/>
        </p:nvCxnSpPr>
        <p:spPr>
          <a:xfrm flipH="1">
            <a:off x="1324536" y="2542409"/>
            <a:ext cx="6373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B2CEDCC-7051-4A18-9D26-35E7A1B27D3D}"/>
              </a:ext>
            </a:extLst>
          </p:cNvPr>
          <p:cNvSpPr/>
          <p:nvPr/>
        </p:nvSpPr>
        <p:spPr>
          <a:xfrm>
            <a:off x="1763246" y="2327256"/>
            <a:ext cx="1499347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Station C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EA9876-E083-471A-860C-A7C3B22F70C8}"/>
              </a:ext>
            </a:extLst>
          </p:cNvPr>
          <p:cNvSpPr/>
          <p:nvPr/>
        </p:nvSpPr>
        <p:spPr>
          <a:xfrm>
            <a:off x="3822327" y="2327256"/>
            <a:ext cx="1499347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Station B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1D3D67D-DC2A-4A40-BB1A-337A7BEA98B2}"/>
              </a:ext>
            </a:extLst>
          </p:cNvPr>
          <p:cNvSpPr/>
          <p:nvPr/>
        </p:nvSpPr>
        <p:spPr>
          <a:xfrm>
            <a:off x="5881408" y="2327256"/>
            <a:ext cx="1499347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Station 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7393C2B-DDC4-4DA0-938E-9D4927BE7FCC}"/>
              </a:ext>
            </a:extLst>
          </p:cNvPr>
          <p:cNvSpPr/>
          <p:nvPr/>
        </p:nvSpPr>
        <p:spPr>
          <a:xfrm>
            <a:off x="7940489" y="2327258"/>
            <a:ext cx="430303" cy="430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323C0A-0C63-4A21-BADF-F7CB5B8EB600}"/>
              </a:ext>
            </a:extLst>
          </p:cNvPr>
          <p:cNvSpPr/>
          <p:nvPr/>
        </p:nvSpPr>
        <p:spPr>
          <a:xfrm>
            <a:off x="773209" y="2327258"/>
            <a:ext cx="430303" cy="430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/>
              <a:t>END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333EEC6-5A07-4B1F-8B32-C098592F402E}"/>
              </a:ext>
            </a:extLst>
          </p:cNvPr>
          <p:cNvCxnSpPr>
            <a:stCxn id="66" idx="0"/>
            <a:endCxn id="65" idx="4"/>
          </p:cNvCxnSpPr>
          <p:nvPr/>
        </p:nvCxnSpPr>
        <p:spPr>
          <a:xfrm rot="5400000" flipH="1" flipV="1">
            <a:off x="3221515" y="976771"/>
            <a:ext cx="641891" cy="2059080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7EDFFAC-94A5-44D0-8606-C3D289BE6279}"/>
              </a:ext>
            </a:extLst>
          </p:cNvPr>
          <p:cNvCxnSpPr>
            <a:cxnSpLocks/>
            <a:stCxn id="68" idx="0"/>
            <a:endCxn id="65" idx="4"/>
          </p:cNvCxnSpPr>
          <p:nvPr/>
        </p:nvCxnSpPr>
        <p:spPr>
          <a:xfrm rot="16200000" flipV="1">
            <a:off x="5280596" y="976770"/>
            <a:ext cx="641891" cy="205908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7F2523-0E28-466A-9891-771BFF183F6E}"/>
              </a:ext>
            </a:extLst>
          </p:cNvPr>
          <p:cNvCxnSpPr>
            <a:cxnSpLocks/>
            <a:stCxn id="67" idx="0"/>
            <a:endCxn id="65" idx="4"/>
          </p:cNvCxnSpPr>
          <p:nvPr/>
        </p:nvCxnSpPr>
        <p:spPr>
          <a:xfrm flipH="1" flipV="1">
            <a:off x="4572000" y="1685365"/>
            <a:ext cx="1" cy="6418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C5671ED-6BE5-4588-8BC9-704FB9C89DB2}"/>
              </a:ext>
            </a:extLst>
          </p:cNvPr>
          <p:cNvSpPr/>
          <p:nvPr/>
        </p:nvSpPr>
        <p:spPr>
          <a:xfrm>
            <a:off x="1105873" y="3506014"/>
            <a:ext cx="2001981" cy="644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Bus A capacity : 20 </a:t>
            </a:r>
          </a:p>
          <a:p>
            <a:pPr algn="ctr"/>
            <a:r>
              <a:rPr lang="en-GB" dirty="0"/>
              <a:t>Bus B capacity : 40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7EE3EC-DD7E-4745-8FB7-37B7C71C6EDE}"/>
              </a:ext>
            </a:extLst>
          </p:cNvPr>
          <p:cNvSpPr/>
          <p:nvPr/>
        </p:nvSpPr>
        <p:spPr>
          <a:xfrm>
            <a:off x="1479929" y="3090776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Capacity</a:t>
            </a:r>
            <a:endParaRPr lang="en-US" sz="20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08B29A-31A0-4D73-8A11-725DD9CEE082}"/>
              </a:ext>
            </a:extLst>
          </p:cNvPr>
          <p:cNvSpPr/>
          <p:nvPr/>
        </p:nvSpPr>
        <p:spPr>
          <a:xfrm>
            <a:off x="4061321" y="3090776"/>
            <a:ext cx="9557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Speed</a:t>
            </a:r>
            <a:endParaRPr lang="en-US" sz="20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DE0D4E-22CA-4EDD-9650-D965FDCFD03D}"/>
              </a:ext>
            </a:extLst>
          </p:cNvPr>
          <p:cNvSpPr/>
          <p:nvPr/>
        </p:nvSpPr>
        <p:spPr>
          <a:xfrm>
            <a:off x="6266007" y="3090776"/>
            <a:ext cx="1410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Drop Rate</a:t>
            </a:r>
            <a:endParaRPr lang="en-US" sz="20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48A17C4-7B68-4AC0-A4C5-6EC1D8ACDC8C}"/>
              </a:ext>
            </a:extLst>
          </p:cNvPr>
          <p:cNvSpPr/>
          <p:nvPr/>
        </p:nvSpPr>
        <p:spPr>
          <a:xfrm>
            <a:off x="3350309" y="3506014"/>
            <a:ext cx="2377735" cy="644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Bus A Speed : 2 pts / sec</a:t>
            </a:r>
          </a:p>
          <a:p>
            <a:pPr algn="ctr"/>
            <a:r>
              <a:rPr lang="en-GB" dirty="0"/>
              <a:t>Bus B Speed : 5 pts / sec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E0531D6-A822-468A-8AD4-BCF5FF747920}"/>
              </a:ext>
            </a:extLst>
          </p:cNvPr>
          <p:cNvSpPr/>
          <p:nvPr/>
        </p:nvSpPr>
        <p:spPr>
          <a:xfrm>
            <a:off x="5970499" y="3506014"/>
            <a:ext cx="2001981" cy="644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1-3 passengers / 10 sec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B555CF-13CE-4DC2-8158-7B2F5DB27178}"/>
              </a:ext>
            </a:extLst>
          </p:cNvPr>
          <p:cNvSpPr/>
          <p:nvPr/>
        </p:nvSpPr>
        <p:spPr>
          <a:xfrm>
            <a:off x="6428509" y="387927"/>
            <a:ext cx="2348346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40AA43-8A4B-44B9-9E63-01BA4B9B7A1D}"/>
              </a:ext>
            </a:extLst>
          </p:cNvPr>
          <p:cNvSpPr txBox="1"/>
          <p:nvPr/>
        </p:nvSpPr>
        <p:spPr>
          <a:xfrm>
            <a:off x="6441536" y="41398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Command: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5159EE-58EA-4E61-A8B3-912CAE76F1F9}"/>
              </a:ext>
            </a:extLst>
          </p:cNvPr>
          <p:cNvSpPr txBox="1"/>
          <p:nvPr/>
        </p:nvSpPr>
        <p:spPr>
          <a:xfrm>
            <a:off x="6500457" y="68831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/>
                </a:solidFill>
              </a:rPr>
              <a:t>- Info</a:t>
            </a:r>
          </a:p>
          <a:p>
            <a:r>
              <a:rPr lang="en-GB" sz="1000" dirty="0">
                <a:solidFill>
                  <a:schemeClr val="tx1"/>
                </a:solidFill>
              </a:rPr>
              <a:t>- ‘Bus’, ‘Passenger’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7C0A4D-48A4-42ED-83BB-F0067AB15D72}"/>
              </a:ext>
            </a:extLst>
          </p:cNvPr>
          <p:cNvSpPr/>
          <p:nvPr/>
        </p:nvSpPr>
        <p:spPr>
          <a:xfrm>
            <a:off x="1400670" y="1545242"/>
            <a:ext cx="24785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Total Distance : 100 pts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12CFF4-48FE-4259-A926-E40D655A6999}"/>
              </a:ext>
            </a:extLst>
          </p:cNvPr>
          <p:cNvSpPr/>
          <p:nvPr/>
        </p:nvSpPr>
        <p:spPr>
          <a:xfrm>
            <a:off x="3683369" y="89339"/>
            <a:ext cx="17828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Overview</a:t>
            </a:r>
            <a:endParaRPr lang="en-US" sz="28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6B5831-F062-4518-926B-18883B5EC6D2}"/>
              </a:ext>
            </a:extLst>
          </p:cNvPr>
          <p:cNvSpPr/>
          <p:nvPr/>
        </p:nvSpPr>
        <p:spPr>
          <a:xfrm>
            <a:off x="630917" y="2754744"/>
            <a:ext cx="7152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Loop ∞</a:t>
            </a:r>
            <a:endParaRPr lang="en-US" sz="1200" b="1" cap="none" spc="0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459E4F-EA25-448A-9DD8-7C5779204283}"/>
              </a:ext>
            </a:extLst>
          </p:cNvPr>
          <p:cNvSpPr/>
          <p:nvPr/>
        </p:nvSpPr>
        <p:spPr>
          <a:xfrm>
            <a:off x="5995330" y="2763204"/>
            <a:ext cx="12715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Position : 20 pts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17545-DE04-4E2B-906E-367A2321D939}"/>
              </a:ext>
            </a:extLst>
          </p:cNvPr>
          <p:cNvSpPr/>
          <p:nvPr/>
        </p:nvSpPr>
        <p:spPr>
          <a:xfrm>
            <a:off x="3936247" y="2763204"/>
            <a:ext cx="12715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Position : 50 pts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AA9C6-164E-4916-94CE-D87983670F95}"/>
              </a:ext>
            </a:extLst>
          </p:cNvPr>
          <p:cNvSpPr/>
          <p:nvPr/>
        </p:nvSpPr>
        <p:spPr>
          <a:xfrm>
            <a:off x="1880754" y="2763204"/>
            <a:ext cx="12715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Position : 70 pts</a:t>
            </a:r>
          </a:p>
        </p:txBody>
      </p:sp>
    </p:spTree>
    <p:extLst>
      <p:ext uri="{BB962C8B-B14F-4D97-AF65-F5344CB8AC3E}">
        <p14:creationId xmlns:p14="http://schemas.microsoft.com/office/powerpoint/2010/main" val="15578914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134</Words>
  <Application>Microsoft Office PowerPoint</Application>
  <PresentationFormat>On-screen Show (16:9)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Muli</vt:lpstr>
      <vt:lpstr>Nixie One</vt:lpstr>
      <vt:lpstr>Imogen template</vt:lpstr>
      <vt:lpstr>Smart bus station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bus station</dc:title>
  <dc:creator>Phoomiphat Charuensab</dc:creator>
  <cp:lastModifiedBy>Phoomiphat Charuensab</cp:lastModifiedBy>
  <cp:revision>12</cp:revision>
  <dcterms:modified xsi:type="dcterms:W3CDTF">2021-12-10T10:37:08Z</dcterms:modified>
</cp:coreProperties>
</file>