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8" r:id="rId4"/>
    <p:sldId id="269" r:id="rId5"/>
    <p:sldId id="271" r:id="rId6"/>
    <p:sldId id="272" r:id="rId7"/>
    <p:sldId id="274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11/16/2021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Quiz2 </a:t>
            </a:r>
            <a:br>
              <a:rPr lang="en-US" dirty="0"/>
            </a:br>
            <a:r>
              <a:rPr lang="en-US" dirty="0"/>
              <a:t>Data Streaming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1086344"/>
          </a:xfrm>
        </p:spPr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ณัฐพล สุวรรณโพธิพระ	6220412028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ภูมิพัฒน์ เจริญทรัพย์	6220412027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ภููมิพิชญ์ เอี๊ยบทวี	6310412016</a:t>
            </a:r>
            <a:endParaRPr lang="en-US" noProof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FF028-3971-4C95-97A1-0F86FBAD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80" y="547767"/>
            <a:ext cx="6525920" cy="51908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0CD7F6F-D19F-4686-9062-414A6D084ED1}"/>
              </a:ext>
            </a:extLst>
          </p:cNvPr>
          <p:cNvGrpSpPr/>
          <p:nvPr/>
        </p:nvGrpSpPr>
        <p:grpSpPr>
          <a:xfrm>
            <a:off x="3587831" y="2710776"/>
            <a:ext cx="2182372" cy="2443038"/>
            <a:chOff x="3587831" y="2710776"/>
            <a:chExt cx="2182372" cy="24430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17F799-96D4-4AAB-8472-E998D7DE0585}"/>
                </a:ext>
              </a:extLst>
            </p:cNvPr>
            <p:cNvSpPr/>
            <p:nvPr/>
          </p:nvSpPr>
          <p:spPr>
            <a:xfrm>
              <a:off x="3819265" y="3747745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D8AB66-19EB-4C70-8165-5987DD69F0FC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 flipH="1">
              <a:off x="4238009" y="2710776"/>
              <a:ext cx="1532194" cy="103696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27790-DBD9-4121-B11A-B34E2AE38906}"/>
                </a:ext>
              </a:extLst>
            </p:cNvPr>
            <p:cNvSpPr txBox="1"/>
            <p:nvPr/>
          </p:nvSpPr>
          <p:spPr>
            <a:xfrm>
              <a:off x="3587831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C2193D-48DE-4381-A3BD-CFB2D97F650F}"/>
              </a:ext>
            </a:extLst>
          </p:cNvPr>
          <p:cNvGrpSpPr/>
          <p:nvPr/>
        </p:nvGrpSpPr>
        <p:grpSpPr>
          <a:xfrm>
            <a:off x="5120025" y="2710776"/>
            <a:ext cx="1300356" cy="2443038"/>
            <a:chOff x="5120025" y="2710776"/>
            <a:chExt cx="1300356" cy="244303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62E6CB-CC5C-4560-8F91-7CE2B5FDE83D}"/>
                </a:ext>
              </a:extLst>
            </p:cNvPr>
            <p:cNvSpPr/>
            <p:nvPr/>
          </p:nvSpPr>
          <p:spPr>
            <a:xfrm>
              <a:off x="5351459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A98424-E2D1-41BD-AA1A-4DEBB46ACE35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>
              <a:off x="5770203" y="2710776"/>
              <a:ext cx="0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DAB092-769B-4CDC-99F1-55687DC57374}"/>
                </a:ext>
              </a:extLst>
            </p:cNvPr>
            <p:cNvSpPr txBox="1"/>
            <p:nvPr/>
          </p:nvSpPr>
          <p:spPr>
            <a:xfrm>
              <a:off x="5120025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3FB1E6-CD76-4F8B-877D-B97295E62D8F}"/>
              </a:ext>
            </a:extLst>
          </p:cNvPr>
          <p:cNvGrpSpPr/>
          <p:nvPr/>
        </p:nvGrpSpPr>
        <p:grpSpPr>
          <a:xfrm>
            <a:off x="5770203" y="2710776"/>
            <a:ext cx="2182372" cy="2443038"/>
            <a:chOff x="5770203" y="2710776"/>
            <a:chExt cx="2182372" cy="24430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F7C28F-6651-42A7-B2A5-899E7D1EC8C8}"/>
                </a:ext>
              </a:extLst>
            </p:cNvPr>
            <p:cNvSpPr/>
            <p:nvPr/>
          </p:nvSpPr>
          <p:spPr>
            <a:xfrm>
              <a:off x="6883653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CC8831-749D-4515-A6EF-D5BCE05AF3B1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>
              <a:off x="5770203" y="2710776"/>
              <a:ext cx="1532194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B6A4B3-21BC-47AD-97EF-F0D8698EDC7D}"/>
                </a:ext>
              </a:extLst>
            </p:cNvPr>
            <p:cNvSpPr txBox="1"/>
            <p:nvPr/>
          </p:nvSpPr>
          <p:spPr>
            <a:xfrm>
              <a:off x="6652219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1A05DD-485F-4C4F-B8B1-D40A77C985FB}"/>
              </a:ext>
            </a:extLst>
          </p:cNvPr>
          <p:cNvGrpSpPr/>
          <p:nvPr/>
        </p:nvGrpSpPr>
        <p:grpSpPr>
          <a:xfrm>
            <a:off x="4910833" y="1455491"/>
            <a:ext cx="1718740" cy="1255285"/>
            <a:chOff x="4910833" y="1455491"/>
            <a:chExt cx="1718740" cy="1255285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49B45F8-C512-42AE-AB03-A7C0DDA87F91}"/>
                </a:ext>
              </a:extLst>
            </p:cNvPr>
            <p:cNvSpPr/>
            <p:nvPr/>
          </p:nvSpPr>
          <p:spPr>
            <a:xfrm>
              <a:off x="4941261" y="1975838"/>
              <a:ext cx="1657884" cy="73493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5526EC-1459-469E-83DB-9B3382EA470E}"/>
                </a:ext>
              </a:extLst>
            </p:cNvPr>
            <p:cNvSpPr txBox="1"/>
            <p:nvPr/>
          </p:nvSpPr>
          <p:spPr>
            <a:xfrm>
              <a:off x="4910833" y="145549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Host/Server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09F778-B14C-4804-B0E7-A16BF78234C1}"/>
              </a:ext>
            </a:extLst>
          </p:cNvPr>
          <p:cNvSpPr/>
          <p:nvPr/>
        </p:nvSpPr>
        <p:spPr>
          <a:xfrm>
            <a:off x="3698266" y="4255730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46478-D0A9-4B0D-9E40-E70E627FA7A7}"/>
              </a:ext>
            </a:extLst>
          </p:cNvPr>
          <p:cNvSpPr/>
          <p:nvPr/>
        </p:nvSpPr>
        <p:spPr>
          <a:xfrm>
            <a:off x="2069603" y="4268069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F35F6-72BC-45E1-85DA-6B782248CD58}"/>
              </a:ext>
            </a:extLst>
          </p:cNvPr>
          <p:cNvSpPr/>
          <p:nvPr/>
        </p:nvSpPr>
        <p:spPr>
          <a:xfrm>
            <a:off x="435644" y="4268069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74B74-78D6-4C20-A41D-B0C30154665C}"/>
              </a:ext>
            </a:extLst>
          </p:cNvPr>
          <p:cNvSpPr/>
          <p:nvPr/>
        </p:nvSpPr>
        <p:spPr>
          <a:xfrm>
            <a:off x="2713491" y="1839406"/>
            <a:ext cx="1300356" cy="3693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Score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217DAB-5A06-4E96-AC8E-28C3D72F06AA}"/>
              </a:ext>
            </a:extLst>
          </p:cNvPr>
          <p:cNvSpPr/>
          <p:nvPr/>
        </p:nvSpPr>
        <p:spPr>
          <a:xfrm>
            <a:off x="5170304" y="1498414"/>
            <a:ext cx="1840863" cy="273014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1E672A-5D71-4915-A1F2-A677B55C6CC4}"/>
              </a:ext>
            </a:extLst>
          </p:cNvPr>
          <p:cNvSpPr/>
          <p:nvPr/>
        </p:nvSpPr>
        <p:spPr>
          <a:xfrm>
            <a:off x="9977718" y="770965"/>
            <a:ext cx="1840863" cy="153296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-0.27175 -0.0018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46 L -0.26979 -0.0060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-0.26953 -0.004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0.26849 -0.004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D9BEAE-F316-4A1B-BDFF-86C2B47D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24" y="245574"/>
            <a:ext cx="7625576" cy="60655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876326-728F-4BA7-9F4B-9F6A38A3635E}"/>
              </a:ext>
            </a:extLst>
          </p:cNvPr>
          <p:cNvSpPr txBox="1"/>
          <p:nvPr/>
        </p:nvSpPr>
        <p:spPr>
          <a:xfrm>
            <a:off x="-771511" y="1674659"/>
            <a:ext cx="610944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	a0 = </a:t>
            </a:r>
            <a:r>
              <a:rPr lang="en-GB" sz="1200" dirty="0" err="1"/>
              <a:t>statistics.mean</a:t>
            </a:r>
            <a:r>
              <a:rPr lang="en-GB" sz="1200" dirty="0"/>
              <a:t>(A0) if </a:t>
            </a:r>
            <a:r>
              <a:rPr lang="en-GB" sz="1200" dirty="0" err="1"/>
              <a:t>len</a:t>
            </a:r>
            <a:r>
              <a:rPr lang="en-GB" sz="1200" dirty="0"/>
              <a:t>(A0) else 0</a:t>
            </a:r>
          </a:p>
          <a:p>
            <a:r>
              <a:rPr lang="en-GB" sz="1200" dirty="0"/>
              <a:t>	a1 = </a:t>
            </a:r>
            <a:r>
              <a:rPr lang="en-GB" sz="1200" dirty="0" err="1"/>
              <a:t>statistics.mean</a:t>
            </a:r>
            <a:r>
              <a:rPr lang="en-GB" sz="1200" dirty="0"/>
              <a:t>(A1) if </a:t>
            </a:r>
            <a:r>
              <a:rPr lang="en-GB" sz="1200" dirty="0" err="1"/>
              <a:t>len</a:t>
            </a:r>
            <a:r>
              <a:rPr lang="en-GB" sz="1200" dirty="0"/>
              <a:t>(A1) else 0</a:t>
            </a:r>
          </a:p>
          <a:p>
            <a:r>
              <a:rPr lang="en-GB" sz="1200" dirty="0"/>
              <a:t>	a2 = </a:t>
            </a:r>
            <a:r>
              <a:rPr lang="en-GB" sz="1200" dirty="0" err="1"/>
              <a:t>coin_count</a:t>
            </a:r>
            <a:endParaRPr lang="en-GB" sz="1200" dirty="0"/>
          </a:p>
          <a:p>
            <a:r>
              <a:rPr lang="en-GB" sz="1200" dirty="0"/>
              <a:t>	a3 = </a:t>
            </a:r>
            <a:r>
              <a:rPr lang="en-GB" sz="1200" dirty="0" err="1"/>
              <a:t>destroyed_enemy_count</a:t>
            </a:r>
            <a:endParaRPr lang="en-GB" sz="1200" dirty="0"/>
          </a:p>
          <a:p>
            <a:r>
              <a:rPr lang="en-GB" sz="1200" dirty="0"/>
              <a:t>	a4 = </a:t>
            </a:r>
            <a:r>
              <a:rPr lang="en-GB" sz="1200" dirty="0" err="1"/>
              <a:t>shots_count</a:t>
            </a:r>
            <a:endParaRPr lang="en-GB" sz="1200" dirty="0"/>
          </a:p>
          <a:p>
            <a:r>
              <a:rPr lang="en-GB" sz="1200" dirty="0"/>
              <a:t>	a5 = a4 - a3</a:t>
            </a:r>
          </a:p>
          <a:p>
            <a:r>
              <a:rPr lang="en-GB" sz="1200" dirty="0"/>
              <a:t>	a6 = level</a:t>
            </a:r>
          </a:p>
          <a:p>
            <a:r>
              <a:rPr lang="en-GB" sz="1200" dirty="0"/>
              <a:t>	a7 = </a:t>
            </a:r>
            <a:r>
              <a:rPr lang="en-GB" sz="1200" dirty="0" err="1"/>
              <a:t>keyX_pressed_count</a:t>
            </a:r>
            <a:endParaRPr lang="en-GB" sz="1200" dirty="0"/>
          </a:p>
          <a:p>
            <a:r>
              <a:rPr lang="en-GB" sz="1200" dirty="0"/>
              <a:t>	a8 = </a:t>
            </a:r>
            <a:r>
              <a:rPr lang="en-GB" sz="1200" dirty="0" err="1"/>
              <a:t>keyY_pressed_count</a:t>
            </a:r>
            <a:endParaRPr lang="en-GB" sz="1200" dirty="0"/>
          </a:p>
          <a:p>
            <a:r>
              <a:rPr lang="en-GB" sz="1200" dirty="0"/>
              <a:t>	a9 = </a:t>
            </a:r>
            <a:r>
              <a:rPr lang="en-GB" sz="1200" dirty="0" err="1"/>
              <a:t>respawn_enemy_count</a:t>
            </a:r>
            <a:endParaRPr lang="en-GB" sz="1200" dirty="0"/>
          </a:p>
          <a:p>
            <a:r>
              <a:rPr lang="en-GB" sz="1200" dirty="0"/>
              <a:t>	a10 = </a:t>
            </a:r>
            <a:r>
              <a:rPr lang="en-GB" sz="1200" dirty="0" err="1"/>
              <a:t>respawn_coin_count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85BDA-95D5-448C-87FB-AF2876DB100E}"/>
              </a:ext>
            </a:extLst>
          </p:cNvPr>
          <p:cNvSpPr/>
          <p:nvPr/>
        </p:nvSpPr>
        <p:spPr>
          <a:xfrm>
            <a:off x="7562012" y="4267200"/>
            <a:ext cx="914400" cy="932329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7CB8D1-1761-4C87-B0E5-0DE82D394E86}"/>
              </a:ext>
            </a:extLst>
          </p:cNvPr>
          <p:cNvSpPr/>
          <p:nvPr/>
        </p:nvSpPr>
        <p:spPr>
          <a:xfrm rot="8659932">
            <a:off x="8573822" y="3783107"/>
            <a:ext cx="466165" cy="484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33BB3-58B3-4DCB-9726-21F348CDD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7" t="13008" r="23548" b="75171"/>
          <a:stretch/>
        </p:blipFill>
        <p:spPr>
          <a:xfrm>
            <a:off x="4065494" y="385152"/>
            <a:ext cx="4061012" cy="708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640BE8-66E6-4259-8F60-878243ECCE11}"/>
              </a:ext>
            </a:extLst>
          </p:cNvPr>
          <p:cNvSpPr txBox="1"/>
          <p:nvPr/>
        </p:nvSpPr>
        <p:spPr>
          <a:xfrm>
            <a:off x="-771511" y="1674659"/>
            <a:ext cx="610944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	a0 = </a:t>
            </a:r>
            <a:r>
              <a:rPr lang="en-GB" sz="1200" dirty="0" err="1"/>
              <a:t>statistics.mean</a:t>
            </a:r>
            <a:r>
              <a:rPr lang="en-GB" sz="1200" dirty="0"/>
              <a:t>(A0) if </a:t>
            </a:r>
            <a:r>
              <a:rPr lang="en-GB" sz="1200" dirty="0" err="1"/>
              <a:t>len</a:t>
            </a:r>
            <a:r>
              <a:rPr lang="en-GB" sz="1200" dirty="0"/>
              <a:t>(A0) else 0</a:t>
            </a:r>
          </a:p>
          <a:p>
            <a:r>
              <a:rPr lang="en-GB" sz="1200" dirty="0"/>
              <a:t>	a1 = </a:t>
            </a:r>
            <a:r>
              <a:rPr lang="en-GB" sz="1200" dirty="0" err="1"/>
              <a:t>statistics.mean</a:t>
            </a:r>
            <a:r>
              <a:rPr lang="en-GB" sz="1200" dirty="0"/>
              <a:t>(A1) if </a:t>
            </a:r>
            <a:r>
              <a:rPr lang="en-GB" sz="1200" dirty="0" err="1"/>
              <a:t>len</a:t>
            </a:r>
            <a:r>
              <a:rPr lang="en-GB" sz="1200" dirty="0"/>
              <a:t>(A1) else 0</a:t>
            </a:r>
          </a:p>
          <a:p>
            <a:r>
              <a:rPr lang="en-GB" sz="1200" dirty="0"/>
              <a:t>	a2 = </a:t>
            </a:r>
            <a:r>
              <a:rPr lang="en-GB" sz="1200" dirty="0" err="1"/>
              <a:t>coin_count</a:t>
            </a:r>
            <a:endParaRPr lang="en-GB" sz="1200" dirty="0"/>
          </a:p>
          <a:p>
            <a:r>
              <a:rPr lang="en-GB" sz="1200" dirty="0"/>
              <a:t>	a3 = </a:t>
            </a:r>
            <a:r>
              <a:rPr lang="en-GB" sz="1200" dirty="0" err="1"/>
              <a:t>destroyed_enemy_count</a:t>
            </a:r>
            <a:endParaRPr lang="en-GB" sz="1200" dirty="0"/>
          </a:p>
          <a:p>
            <a:r>
              <a:rPr lang="en-GB" sz="1200" dirty="0"/>
              <a:t>	a4 = </a:t>
            </a:r>
            <a:r>
              <a:rPr lang="en-GB" sz="1200" dirty="0" err="1"/>
              <a:t>shots_count</a:t>
            </a:r>
            <a:endParaRPr lang="en-GB" sz="1200" dirty="0"/>
          </a:p>
          <a:p>
            <a:r>
              <a:rPr lang="en-GB" sz="1200" dirty="0"/>
              <a:t>	a5 = a4 - a3</a:t>
            </a:r>
          </a:p>
          <a:p>
            <a:r>
              <a:rPr lang="en-GB" sz="1200" dirty="0"/>
              <a:t>	a6 = level</a:t>
            </a:r>
          </a:p>
          <a:p>
            <a:r>
              <a:rPr lang="en-GB" sz="1200" dirty="0"/>
              <a:t>	a7 = </a:t>
            </a:r>
            <a:r>
              <a:rPr lang="en-GB" sz="1200" dirty="0" err="1"/>
              <a:t>keyX_pressed_count</a:t>
            </a:r>
            <a:endParaRPr lang="en-GB" sz="1200" dirty="0"/>
          </a:p>
          <a:p>
            <a:r>
              <a:rPr lang="en-GB" sz="1200" dirty="0"/>
              <a:t>	a8 = </a:t>
            </a:r>
            <a:r>
              <a:rPr lang="en-GB" sz="1200" dirty="0" err="1"/>
              <a:t>keyY_pressed_count</a:t>
            </a:r>
            <a:endParaRPr lang="en-GB" sz="1200" dirty="0"/>
          </a:p>
          <a:p>
            <a:r>
              <a:rPr lang="en-GB" sz="1200" dirty="0"/>
              <a:t>	a9 = </a:t>
            </a:r>
            <a:r>
              <a:rPr lang="en-GB" sz="1200" dirty="0" err="1"/>
              <a:t>respawn_enemy_count</a:t>
            </a:r>
            <a:endParaRPr lang="en-GB" sz="1200" dirty="0"/>
          </a:p>
          <a:p>
            <a:r>
              <a:rPr lang="en-GB" sz="1200" dirty="0"/>
              <a:t>	a10 = </a:t>
            </a:r>
            <a:r>
              <a:rPr lang="en-GB" sz="1200" dirty="0" err="1"/>
              <a:t>respawn_coin_count</a:t>
            </a:r>
            <a:endParaRPr lang="en-GB" sz="12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69EA728-7B0C-4DE2-9A31-9AE4490FB736}"/>
              </a:ext>
            </a:extLst>
          </p:cNvPr>
          <p:cNvSpPr/>
          <p:nvPr/>
        </p:nvSpPr>
        <p:spPr>
          <a:xfrm>
            <a:off x="4065494" y="2339788"/>
            <a:ext cx="461682" cy="8068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06E59-712C-4BB3-BE62-49DC31C1FC8A}"/>
              </a:ext>
            </a:extLst>
          </p:cNvPr>
          <p:cNvSpPr/>
          <p:nvPr/>
        </p:nvSpPr>
        <p:spPr>
          <a:xfrm>
            <a:off x="5074023" y="2447364"/>
            <a:ext cx="2761130" cy="5916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Hoeffding</a:t>
            </a:r>
            <a:r>
              <a:rPr lang="en-GB" dirty="0"/>
              <a:t> Tree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25352-7B66-4827-B0E3-F45DEA58F3E2}"/>
              </a:ext>
            </a:extLst>
          </p:cNvPr>
          <p:cNvGrpSpPr/>
          <p:nvPr/>
        </p:nvGrpSpPr>
        <p:grpSpPr>
          <a:xfrm>
            <a:off x="5074023" y="2967430"/>
            <a:ext cx="2182372" cy="2443038"/>
            <a:chOff x="3587831" y="2710776"/>
            <a:chExt cx="2182372" cy="24430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F8619B-12CA-4F07-ABCF-D99F2506CBF3}"/>
                </a:ext>
              </a:extLst>
            </p:cNvPr>
            <p:cNvSpPr/>
            <p:nvPr/>
          </p:nvSpPr>
          <p:spPr>
            <a:xfrm>
              <a:off x="3819265" y="3747745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F69A8C-5E4D-4F9E-94F7-AF11C1DEAD37}"/>
                </a:ext>
              </a:extLst>
            </p:cNvPr>
            <p:cNvCxnSpPr>
              <a:stCxn id="27" idx="3"/>
              <a:endCxn id="15" idx="0"/>
            </p:cNvCxnSpPr>
            <p:nvPr/>
          </p:nvCxnSpPr>
          <p:spPr>
            <a:xfrm flipH="1">
              <a:off x="4238009" y="2710776"/>
              <a:ext cx="1532194" cy="103696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F5DB99-F57E-47F0-BD98-69A12DBF5D29}"/>
                </a:ext>
              </a:extLst>
            </p:cNvPr>
            <p:cNvSpPr txBox="1"/>
            <p:nvPr/>
          </p:nvSpPr>
          <p:spPr>
            <a:xfrm>
              <a:off x="3587831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6E98E7-D7C2-4AE9-B2ED-723A6F737477}"/>
              </a:ext>
            </a:extLst>
          </p:cNvPr>
          <p:cNvGrpSpPr/>
          <p:nvPr/>
        </p:nvGrpSpPr>
        <p:grpSpPr>
          <a:xfrm>
            <a:off x="6606217" y="2967430"/>
            <a:ext cx="1300356" cy="2443038"/>
            <a:chOff x="5120025" y="2710776"/>
            <a:chExt cx="1300356" cy="24430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4448A7-DA20-43A6-9F1A-E408EDBA710A}"/>
                </a:ext>
              </a:extLst>
            </p:cNvPr>
            <p:cNvSpPr/>
            <p:nvPr/>
          </p:nvSpPr>
          <p:spPr>
            <a:xfrm>
              <a:off x="5351459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E8592D-B612-4510-B892-D99865865CE3}"/>
                </a:ext>
              </a:extLst>
            </p:cNvPr>
            <p:cNvCxnSpPr>
              <a:cxnSpLocks/>
              <a:stCxn id="27" idx="3"/>
              <a:endCxn id="19" idx="0"/>
            </p:cNvCxnSpPr>
            <p:nvPr/>
          </p:nvCxnSpPr>
          <p:spPr>
            <a:xfrm>
              <a:off x="5770203" y="2710776"/>
              <a:ext cx="0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1A704-2981-43ED-BB97-3C1C7FA3B84F}"/>
                </a:ext>
              </a:extLst>
            </p:cNvPr>
            <p:cNvSpPr txBox="1"/>
            <p:nvPr/>
          </p:nvSpPr>
          <p:spPr>
            <a:xfrm>
              <a:off x="5120025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FEDA1D-CFF2-43F4-8538-8A9215961614}"/>
              </a:ext>
            </a:extLst>
          </p:cNvPr>
          <p:cNvGrpSpPr/>
          <p:nvPr/>
        </p:nvGrpSpPr>
        <p:grpSpPr>
          <a:xfrm>
            <a:off x="7256395" y="2967430"/>
            <a:ext cx="2182372" cy="2443038"/>
            <a:chOff x="5770203" y="2710776"/>
            <a:chExt cx="2182372" cy="24430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61A06E-AEED-43F0-BBAD-F50FDF7D4A0D}"/>
                </a:ext>
              </a:extLst>
            </p:cNvPr>
            <p:cNvSpPr/>
            <p:nvPr/>
          </p:nvSpPr>
          <p:spPr>
            <a:xfrm>
              <a:off x="6883653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40A8511-53E9-4A62-A433-00F8A4085DC2}"/>
                </a:ext>
              </a:extLst>
            </p:cNvPr>
            <p:cNvCxnSpPr>
              <a:cxnSpLocks/>
              <a:stCxn id="27" idx="3"/>
              <a:endCxn id="23" idx="0"/>
            </p:cNvCxnSpPr>
            <p:nvPr/>
          </p:nvCxnSpPr>
          <p:spPr>
            <a:xfrm>
              <a:off x="5770203" y="2710776"/>
              <a:ext cx="1532194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CFB525-D0A4-4A2B-B21F-D0417DA30460}"/>
                </a:ext>
              </a:extLst>
            </p:cNvPr>
            <p:cNvSpPr txBox="1"/>
            <p:nvPr/>
          </p:nvSpPr>
          <p:spPr>
            <a:xfrm>
              <a:off x="6652219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25A55E-770F-4CC1-8806-CE38EEE2A505}"/>
              </a:ext>
            </a:extLst>
          </p:cNvPr>
          <p:cNvGrpSpPr/>
          <p:nvPr/>
        </p:nvGrpSpPr>
        <p:grpSpPr>
          <a:xfrm>
            <a:off x="6397025" y="1712145"/>
            <a:ext cx="1718740" cy="1255285"/>
            <a:chOff x="4910833" y="1455491"/>
            <a:chExt cx="1718740" cy="1255285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E2E7F60C-C1C2-4E2F-A09E-52B44F28A3E0}"/>
                </a:ext>
              </a:extLst>
            </p:cNvPr>
            <p:cNvSpPr/>
            <p:nvPr/>
          </p:nvSpPr>
          <p:spPr>
            <a:xfrm>
              <a:off x="4941261" y="1975838"/>
              <a:ext cx="1657884" cy="73493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AD5AC-72BD-466A-AAA6-8F75E0EFF652}"/>
                </a:ext>
              </a:extLst>
            </p:cNvPr>
            <p:cNvSpPr txBox="1"/>
            <p:nvPr/>
          </p:nvSpPr>
          <p:spPr>
            <a:xfrm>
              <a:off x="4910833" y="145549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Host/Server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BE459F5-81EC-4539-A3A3-04DA5FAF7014}"/>
              </a:ext>
            </a:extLst>
          </p:cNvPr>
          <p:cNvSpPr/>
          <p:nvPr/>
        </p:nvSpPr>
        <p:spPr>
          <a:xfrm>
            <a:off x="9063822" y="4309091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E35F14-A598-4737-9B0B-0DB2738DE6FE}"/>
              </a:ext>
            </a:extLst>
          </p:cNvPr>
          <p:cNvSpPr/>
          <p:nvPr/>
        </p:nvSpPr>
        <p:spPr>
          <a:xfrm>
            <a:off x="7435159" y="4321430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537ED-D0C9-4483-A19F-8145102D6343}"/>
              </a:ext>
            </a:extLst>
          </p:cNvPr>
          <p:cNvSpPr/>
          <p:nvPr/>
        </p:nvSpPr>
        <p:spPr>
          <a:xfrm>
            <a:off x="5801200" y="4321430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E84CCC-F7BD-4F50-AF8B-A84DBFDBF393}"/>
              </a:ext>
            </a:extLst>
          </p:cNvPr>
          <p:cNvSpPr/>
          <p:nvPr/>
        </p:nvSpPr>
        <p:spPr>
          <a:xfrm>
            <a:off x="9063822" y="4718202"/>
            <a:ext cx="1300356" cy="3693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Hoeffding</a:t>
            </a:r>
            <a:r>
              <a:rPr lang="en-GB" sz="1000" dirty="0"/>
              <a:t>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554929-AE4F-49BA-9531-07BCE98322EF}"/>
              </a:ext>
            </a:extLst>
          </p:cNvPr>
          <p:cNvSpPr/>
          <p:nvPr/>
        </p:nvSpPr>
        <p:spPr>
          <a:xfrm>
            <a:off x="7435159" y="4730541"/>
            <a:ext cx="1300356" cy="3693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Hoeffding</a:t>
            </a:r>
            <a:r>
              <a:rPr lang="en-GB" sz="1000" dirty="0"/>
              <a:t> Tree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121B3A-058E-46AA-AE73-B4CC99C1FB48}"/>
              </a:ext>
            </a:extLst>
          </p:cNvPr>
          <p:cNvSpPr/>
          <p:nvPr/>
        </p:nvSpPr>
        <p:spPr>
          <a:xfrm>
            <a:off x="5801200" y="4730541"/>
            <a:ext cx="1300356" cy="3693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Hoeffding</a:t>
            </a:r>
            <a:r>
              <a:rPr lang="en-GB" sz="1000" dirty="0"/>
              <a:t>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CFC565-F0A0-496E-B9EC-1B9B19ED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50" y="447675"/>
            <a:ext cx="7562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7" grpId="0" animBg="1"/>
      <p:bldP spid="7" grpId="1" animBg="1"/>
      <p:bldP spid="7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modification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25039-7350-4BC4-8958-B9541C6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1304925"/>
            <a:ext cx="7772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modification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0AA9-B3CC-4632-8C99-E6E3D95C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14537"/>
            <a:ext cx="10172700" cy="28289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323456-1B1E-46B8-B219-EF31661ECE3A}"/>
              </a:ext>
            </a:extLst>
          </p:cNvPr>
          <p:cNvSpPr/>
          <p:nvPr/>
        </p:nvSpPr>
        <p:spPr>
          <a:xfrm>
            <a:off x="1515035" y="3765176"/>
            <a:ext cx="7942730" cy="197224"/>
          </a:xfrm>
          <a:prstGeom prst="round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modification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A0610-DF45-4B8F-87D9-FDEED063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247775"/>
            <a:ext cx="4400550" cy="43624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323456-1B1E-46B8-B219-EF31661ECE3A}"/>
              </a:ext>
            </a:extLst>
          </p:cNvPr>
          <p:cNvSpPr/>
          <p:nvPr/>
        </p:nvSpPr>
        <p:spPr>
          <a:xfrm>
            <a:off x="3950470" y="5298141"/>
            <a:ext cx="2145530" cy="312084"/>
          </a:xfrm>
          <a:prstGeom prst="round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8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3FA336-7E94-4D29-BAD0-FE0052A3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DABE62-F374-47D6-B58D-F2FF6CD4D5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FF028-3971-4C95-97A1-0F86FBAD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80" y="547767"/>
            <a:ext cx="6525920" cy="51908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0CD7F6F-D19F-4686-9062-414A6D084ED1}"/>
              </a:ext>
            </a:extLst>
          </p:cNvPr>
          <p:cNvGrpSpPr/>
          <p:nvPr/>
        </p:nvGrpSpPr>
        <p:grpSpPr>
          <a:xfrm>
            <a:off x="3587831" y="2710776"/>
            <a:ext cx="2182372" cy="2443038"/>
            <a:chOff x="3587831" y="2710776"/>
            <a:chExt cx="2182372" cy="24430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17F799-96D4-4AAB-8472-E998D7DE0585}"/>
                </a:ext>
              </a:extLst>
            </p:cNvPr>
            <p:cNvSpPr/>
            <p:nvPr/>
          </p:nvSpPr>
          <p:spPr>
            <a:xfrm>
              <a:off x="3819265" y="3747745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D8AB66-19EB-4C70-8165-5987DD69F0FC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 flipH="1">
              <a:off x="4238009" y="2710776"/>
              <a:ext cx="1532194" cy="103696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527790-DBD9-4121-B11A-B34E2AE38906}"/>
                </a:ext>
              </a:extLst>
            </p:cNvPr>
            <p:cNvSpPr txBox="1"/>
            <p:nvPr/>
          </p:nvSpPr>
          <p:spPr>
            <a:xfrm>
              <a:off x="3587831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C2193D-48DE-4381-A3BD-CFB2D97F650F}"/>
              </a:ext>
            </a:extLst>
          </p:cNvPr>
          <p:cNvGrpSpPr/>
          <p:nvPr/>
        </p:nvGrpSpPr>
        <p:grpSpPr>
          <a:xfrm>
            <a:off x="5120025" y="2710776"/>
            <a:ext cx="1300356" cy="2443038"/>
            <a:chOff x="5120025" y="2710776"/>
            <a:chExt cx="1300356" cy="244303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62E6CB-CC5C-4560-8F91-7CE2B5FDE83D}"/>
                </a:ext>
              </a:extLst>
            </p:cNvPr>
            <p:cNvSpPr/>
            <p:nvPr/>
          </p:nvSpPr>
          <p:spPr>
            <a:xfrm>
              <a:off x="5351459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A98424-E2D1-41BD-AA1A-4DEBB46ACE35}"/>
                </a:ext>
              </a:extLst>
            </p:cNvPr>
            <p:cNvCxnSpPr>
              <a:cxnSpLocks/>
              <a:stCxn id="14" idx="3"/>
              <a:endCxn id="16" idx="0"/>
            </p:cNvCxnSpPr>
            <p:nvPr/>
          </p:nvCxnSpPr>
          <p:spPr>
            <a:xfrm>
              <a:off x="5770203" y="2710776"/>
              <a:ext cx="0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DAB092-769B-4CDC-99F1-55687DC57374}"/>
                </a:ext>
              </a:extLst>
            </p:cNvPr>
            <p:cNvSpPr txBox="1"/>
            <p:nvPr/>
          </p:nvSpPr>
          <p:spPr>
            <a:xfrm>
              <a:off x="5120025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3FB1E6-CD76-4F8B-877D-B97295E62D8F}"/>
              </a:ext>
            </a:extLst>
          </p:cNvPr>
          <p:cNvGrpSpPr/>
          <p:nvPr/>
        </p:nvGrpSpPr>
        <p:grpSpPr>
          <a:xfrm>
            <a:off x="5770203" y="2710776"/>
            <a:ext cx="2182372" cy="2443038"/>
            <a:chOff x="5770203" y="2710776"/>
            <a:chExt cx="2182372" cy="24430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F7C28F-6651-42A7-B2A5-899E7D1EC8C8}"/>
                </a:ext>
              </a:extLst>
            </p:cNvPr>
            <p:cNvSpPr/>
            <p:nvPr/>
          </p:nvSpPr>
          <p:spPr>
            <a:xfrm>
              <a:off x="6883653" y="3747744"/>
              <a:ext cx="837488" cy="8374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CC8831-749D-4515-A6EF-D5BCE05AF3B1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>
              <a:off x="5770203" y="2710776"/>
              <a:ext cx="1532194" cy="103696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B6A4B3-21BC-47AD-97EF-F0D8698EDC7D}"/>
                </a:ext>
              </a:extLst>
            </p:cNvPr>
            <p:cNvSpPr txBox="1"/>
            <p:nvPr/>
          </p:nvSpPr>
          <p:spPr>
            <a:xfrm>
              <a:off x="6652219" y="478448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Client 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1A05DD-485F-4C4F-B8B1-D40A77C985FB}"/>
              </a:ext>
            </a:extLst>
          </p:cNvPr>
          <p:cNvGrpSpPr/>
          <p:nvPr/>
        </p:nvGrpSpPr>
        <p:grpSpPr>
          <a:xfrm>
            <a:off x="4910833" y="1455491"/>
            <a:ext cx="1718740" cy="1255285"/>
            <a:chOff x="4910833" y="1455491"/>
            <a:chExt cx="1718740" cy="1255285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49B45F8-C512-42AE-AB03-A7C0DDA87F91}"/>
                </a:ext>
              </a:extLst>
            </p:cNvPr>
            <p:cNvSpPr/>
            <p:nvPr/>
          </p:nvSpPr>
          <p:spPr>
            <a:xfrm>
              <a:off x="4941261" y="1975838"/>
              <a:ext cx="1657884" cy="734938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5526EC-1459-469E-83DB-9B3382EA470E}"/>
                </a:ext>
              </a:extLst>
            </p:cNvPr>
            <p:cNvSpPr txBox="1"/>
            <p:nvPr/>
          </p:nvSpPr>
          <p:spPr>
            <a:xfrm>
              <a:off x="4910833" y="1455491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Host/Server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09F778-B14C-4804-B0E7-A16BF78234C1}"/>
              </a:ext>
            </a:extLst>
          </p:cNvPr>
          <p:cNvSpPr/>
          <p:nvPr/>
        </p:nvSpPr>
        <p:spPr>
          <a:xfrm>
            <a:off x="3698266" y="4255730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46478-D0A9-4B0D-9E40-E70E627FA7A7}"/>
              </a:ext>
            </a:extLst>
          </p:cNvPr>
          <p:cNvSpPr/>
          <p:nvPr/>
        </p:nvSpPr>
        <p:spPr>
          <a:xfrm>
            <a:off x="2069603" y="4268069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F35F6-72BC-45E1-85DA-6B782248CD58}"/>
              </a:ext>
            </a:extLst>
          </p:cNvPr>
          <p:cNvSpPr/>
          <p:nvPr/>
        </p:nvSpPr>
        <p:spPr>
          <a:xfrm>
            <a:off x="435644" y="4268069"/>
            <a:ext cx="1300356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Decision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74B74-78D6-4C20-A41D-B0C30154665C}"/>
              </a:ext>
            </a:extLst>
          </p:cNvPr>
          <p:cNvSpPr/>
          <p:nvPr/>
        </p:nvSpPr>
        <p:spPr>
          <a:xfrm>
            <a:off x="2713491" y="1839406"/>
            <a:ext cx="1300356" cy="3693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Score 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217DAB-5A06-4E96-AC8E-28C3D72F06AA}"/>
              </a:ext>
            </a:extLst>
          </p:cNvPr>
          <p:cNvSpPr/>
          <p:nvPr/>
        </p:nvSpPr>
        <p:spPr>
          <a:xfrm>
            <a:off x="5170304" y="1498414"/>
            <a:ext cx="1840863" cy="273014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1E672A-5D71-4915-A1F2-A677B55C6CC4}"/>
              </a:ext>
            </a:extLst>
          </p:cNvPr>
          <p:cNvSpPr/>
          <p:nvPr/>
        </p:nvSpPr>
        <p:spPr>
          <a:xfrm>
            <a:off x="9977718" y="770965"/>
            <a:ext cx="1840863" cy="153296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-0.27175 -0.0018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-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46 L -0.26979 -0.0060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-0.26953 -0.004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046 L -0.26849 -0.004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852</TotalTime>
  <Words>293</Words>
  <Application>Microsoft Office PowerPoint</Application>
  <PresentationFormat>Widescreen</PresentationFormat>
  <Paragraphs>68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 Typewriter</vt:lpstr>
      <vt:lpstr>Tahoma</vt:lpstr>
      <vt:lpstr>Times New Roman</vt:lpstr>
      <vt:lpstr>Tw Cen MT</vt:lpstr>
      <vt:lpstr>Office Theme</vt:lpstr>
      <vt:lpstr>Quiz2  Data Streaming</vt:lpstr>
      <vt:lpstr>Program Overview</vt:lpstr>
      <vt:lpstr>Program Overview</vt:lpstr>
      <vt:lpstr>Program Overview</vt:lpstr>
      <vt:lpstr>Code modification</vt:lpstr>
      <vt:lpstr>Code modification</vt:lpstr>
      <vt:lpstr>Code modification</vt:lpstr>
      <vt:lpstr>Thank You</vt:lpstr>
      <vt:lpstr>Program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Quiz2  Data Streaming</dc:title>
  <dc:creator>Phoomiphat Charuensab</dc:creator>
  <cp:lastModifiedBy>Phoomiphat Charuensab</cp:lastModifiedBy>
  <cp:revision>2</cp:revision>
  <dcterms:created xsi:type="dcterms:W3CDTF">2021-11-15T08:46:18Z</dcterms:created>
  <dcterms:modified xsi:type="dcterms:W3CDTF">2021-11-16T16:05:16Z</dcterms:modified>
</cp:coreProperties>
</file>