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80" r:id="rId3"/>
    <p:sldId id="257" r:id="rId4"/>
    <p:sldId id="263" r:id="rId5"/>
    <p:sldId id="265" r:id="rId6"/>
    <p:sldId id="282" r:id="rId7"/>
    <p:sldId id="281" r:id="rId8"/>
    <p:sldId id="284" r:id="rId9"/>
    <p:sldId id="283" r:id="rId10"/>
    <p:sldId id="285" r:id="rId11"/>
    <p:sldId id="286" r:id="rId12"/>
    <p:sldId id="28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8349DF-E235-4370-8B9E-5E5A8E761308}">
          <p14:sldIdLst>
            <p14:sldId id="256"/>
            <p14:sldId id="280"/>
            <p14:sldId id="257"/>
            <p14:sldId id="263"/>
            <p14:sldId id="265"/>
            <p14:sldId id="282"/>
            <p14:sldId id="281"/>
            <p14:sldId id="284"/>
            <p14:sldId id="283"/>
            <p14:sldId id="285"/>
            <p14:sldId id="286"/>
            <p14:sldId id="28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FBCF-96FA-4D36-A4EE-F71C369150A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6501-D017-415D-B9A8-B56036D0E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6501-D017-415D-B9A8-B56036D0E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491996"/>
            <a:ext cx="11555520" cy="1874005"/>
          </a:xfrm>
        </p:spPr>
        <p:txBody>
          <a:bodyPr anchor="t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machine learning related scientific article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886895-74FE-8403-C095-A65A1E55B37B}"/>
              </a:ext>
            </a:extLst>
          </p:cNvPr>
          <p:cNvSpPr txBox="1"/>
          <p:nvPr/>
        </p:nvSpPr>
        <p:spPr>
          <a:xfrm>
            <a:off x="9013442" y="5643573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o-RO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ănac</a:t>
            </a:r>
            <a:r>
              <a:rPr lang="ro-RO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Dragoș-Mihail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6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Dissemination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3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0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26" y="2622975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88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5F60D17-090A-9DCE-2656-ED2954511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"/>
          <a:stretch/>
        </p:blipFill>
        <p:spPr>
          <a:xfrm>
            <a:off x="931278" y="1659086"/>
            <a:ext cx="10658164" cy="4267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7DDFD1-E541-3E7B-9396-CDFE2A8DD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440" y="1855391"/>
            <a:ext cx="241968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6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 in the broader field</a:t>
            </a:r>
            <a:b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Machine learning diagram">
            <a:extLst>
              <a:ext uri="{FF2B5EF4-FFF2-40B4-BE49-F238E27FC236}">
                <a16:creationId xmlns:a16="http://schemas.microsoft.com/office/drawing/2014/main" id="{17FC0DEC-CB86-7342-C3BF-3112296D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44" y="1627938"/>
            <a:ext cx="6485912" cy="463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en-US" sz="5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2DD32E6-6F83-AC5B-81F1-48C87CD7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3" y="1480817"/>
            <a:ext cx="5082273" cy="46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9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7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8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bstract background of mesh">
            <a:extLst>
              <a:ext uri="{FF2B5EF4-FFF2-40B4-BE49-F238E27FC236}">
                <a16:creationId xmlns:a16="http://schemas.microsoft.com/office/drawing/2014/main" id="{F04B7880-6442-7C70-B7C1-BDF562EE8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ECED5-FDB9-A51C-579E-0194D4AC5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555520" cy="2736390"/>
          </a:xfrm>
        </p:spPr>
        <p:txBody>
          <a:bodyPr anchor="t">
            <a:noAutofit/>
          </a:bodyPr>
          <a:lstStyle/>
          <a:p>
            <a:pPr algn="ctr"/>
            <a:r>
              <a:rPr lang="en-US" sz="54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</a:p>
        </p:txBody>
      </p:sp>
      <p:cxnSp>
        <p:nvCxnSpPr>
          <p:cNvPr id="27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3737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8500</TotalTime>
  <Words>36</Words>
  <Application>Microsoft Office PowerPoint</Application>
  <PresentationFormat>Widescreen</PresentationFormat>
  <Paragraphs>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Seaford</vt:lpstr>
      <vt:lpstr>Times New Roman</vt:lpstr>
      <vt:lpstr>LevelVTI</vt:lpstr>
      <vt:lpstr>How to write a machine learning related scientific article</vt:lpstr>
      <vt:lpstr>Why? </vt:lpstr>
      <vt:lpstr>Placement in the broader field </vt:lpstr>
      <vt:lpstr>How?</vt:lpstr>
      <vt:lpstr>Title</vt:lpstr>
      <vt:lpstr>Abstract</vt:lpstr>
      <vt:lpstr>Introduction</vt:lpstr>
      <vt:lpstr>Body</vt:lpstr>
      <vt:lpstr>Discussions</vt:lpstr>
      <vt:lpstr>References</vt:lpstr>
      <vt:lpstr>Dissemination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vehicle detection based on deep learning</dc:title>
  <dc:creator>Dragos Comanac</dc:creator>
  <cp:lastModifiedBy>Dragos Comanac</cp:lastModifiedBy>
  <cp:revision>30</cp:revision>
  <dcterms:created xsi:type="dcterms:W3CDTF">2022-06-15T14:23:29Z</dcterms:created>
  <dcterms:modified xsi:type="dcterms:W3CDTF">2023-01-11T12:42:22Z</dcterms:modified>
</cp:coreProperties>
</file>