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80" r:id="rId3"/>
    <p:sldId id="257" r:id="rId4"/>
    <p:sldId id="263" r:id="rId5"/>
    <p:sldId id="265" r:id="rId6"/>
    <p:sldId id="282" r:id="rId7"/>
    <p:sldId id="281" r:id="rId8"/>
    <p:sldId id="284" r:id="rId9"/>
    <p:sldId id="283" r:id="rId10"/>
    <p:sldId id="285" r:id="rId11"/>
    <p:sldId id="286" r:id="rId12"/>
    <p:sldId id="28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65"/>
            <p14:sldId id="282"/>
            <p14:sldId id="281"/>
            <p14:sldId id="284"/>
            <p14:sldId id="283"/>
            <p14:sldId id="285"/>
            <p14:sldId id="286"/>
            <p14:sldId id="28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of all, why I considered this topic interesting and important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Rigurous</a:t>
            </a:r>
            <a:r>
              <a:rPr lang="en-US" dirty="0"/>
              <a:t> way of presenting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Hard at first, especially for computer science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Conferences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Journals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 such as social media or 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I think that this work could be useful as a guide for beginners in research that are looking to improve their writing skills, and that most parts can be extended to other domains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Vast and complex field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Infer some mapping between pairs of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approaches supervised and unsupervised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king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Covers the structure of a scientific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Attention-grabbing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and concise summary of the paper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should be clear what is the purpose of the research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is important to use key terms, but not jargon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jargon is used, the target audience should be considered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is important to invest time in designing the title as it can have a significant impact on the reader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Essentially a summary of the paper aim, results and conclusions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Compressed hourglass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references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too lengthy</a:t>
            </a:r>
          </a:p>
          <a:p>
            <a:pPr marL="171450" indent="-171450">
              <a:buFontTx/>
              <a:buChar char="-"/>
            </a:pPr>
            <a:r>
              <a:rPr lang="en-US" dirty="0"/>
              <a:t>Usually written after the rest, but some write it first to have an idea</a:t>
            </a:r>
          </a:p>
          <a:p>
            <a:pPr marL="171450" indent="-171450">
              <a:buFontTx/>
              <a:buChar char="-"/>
            </a:pPr>
            <a:r>
              <a:rPr lang="en-US" dirty="0"/>
              <a:t>Goes from general to specific and back to general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section of the actual paper, starting from a general, and introducing the specifics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Should provide background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Establish the importance of the paper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Clearly state the hypothesis 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provide an overview of the structure of the paper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Should be interesting in order to encourage the reader to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Next is the body, which, as we can see it is slim, therefore 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Backbone of the paper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Highlights the key points of the research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context of machine learning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Literature review in which other relevant methods are presented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method or learning algorithm</a:t>
            </a:r>
          </a:p>
          <a:p>
            <a:pPr marL="171450" indent="-171450">
              <a:buFontTx/>
              <a:buChar char="-"/>
            </a:pPr>
            <a:r>
              <a:rPr lang="en-US" dirty="0"/>
              <a:t>Methodology how to apply the method – processing of the data, training loop, hyperparameter 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Result and comparison with the existing literature important to use the same metrics on the same data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Ending part</a:t>
            </a:r>
          </a:p>
          <a:p>
            <a:pPr marL="171450" indent="-171450">
              <a:buFontTx/>
              <a:buChar char="-"/>
            </a:pPr>
            <a:r>
              <a:rPr lang="en-US" dirty="0"/>
              <a:t>Goes from specific to general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Meaning that the main findings should be presented and try to place them in the bigger picture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Future work, limitations of the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List of works that are important for the research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a specific format, containing various information such as the author or where and how it was published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an indicator for the quality of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machine learning related scientific article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EDE6A1D-B228-EEA9-7DBC-3888A9C09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D577EF0-F27B-AFC0-2332-7FAC663F4D8B}"/>
              </a:ext>
            </a:extLst>
          </p:cNvPr>
          <p:cNvSpPr/>
          <p:nvPr/>
        </p:nvSpPr>
        <p:spPr>
          <a:xfrm>
            <a:off x="3309890" y="5083568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Dissemination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3DFBDD-D584-0FD5-BF00-3928AE3E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8" y="1945105"/>
            <a:ext cx="5556041" cy="304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467ED-E656-2F02-767F-E490A9BBF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89" y="1751021"/>
            <a:ext cx="5271841" cy="33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3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55" y="2513759"/>
            <a:ext cx="11555520" cy="919485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0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F60D17-090A-9DCE-2656-ED295451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/>
          <a:stretch/>
        </p:blipFill>
        <p:spPr>
          <a:xfrm>
            <a:off x="931278" y="1659086"/>
            <a:ext cx="10658164" cy="4267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DDFD1-E541-3E7B-9396-CDFE2A8D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440" y="1855391"/>
            <a:ext cx="241968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broader field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Machine learning diagram">
            <a:extLst>
              <a:ext uri="{FF2B5EF4-FFF2-40B4-BE49-F238E27FC236}">
                <a16:creationId xmlns:a16="http://schemas.microsoft.com/office/drawing/2014/main" id="{17FC0DEC-CB86-7342-C3BF-3112296D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4" y="1627938"/>
            <a:ext cx="6485912" cy="46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2DD32E6-6F83-AC5B-81F1-48C87CD7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EBB73F7-C988-06DE-B423-3ABD5D84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740ABE2-CD41-CFF3-3BC1-6B4E666FE12B}"/>
              </a:ext>
            </a:extLst>
          </p:cNvPr>
          <p:cNvSpPr/>
          <p:nvPr/>
        </p:nvSpPr>
        <p:spPr>
          <a:xfrm rot="1373195">
            <a:off x="3907251" y="1066117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8399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7AF604-8159-1233-AC2B-C2064E75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AA1A1D-282D-F98F-73CA-262CE21A0F9D}"/>
              </a:ext>
            </a:extLst>
          </p:cNvPr>
          <p:cNvSpPr/>
          <p:nvPr/>
        </p:nvSpPr>
        <p:spPr>
          <a:xfrm rot="9861274">
            <a:off x="7304793" y="1609945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E7ED1DD-D29F-7B83-64FF-636C342B6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78E22A7-E5DA-5D1E-4A89-9024B86B712F}"/>
              </a:ext>
            </a:extLst>
          </p:cNvPr>
          <p:cNvSpPr/>
          <p:nvPr/>
        </p:nvSpPr>
        <p:spPr>
          <a:xfrm rot="18083287">
            <a:off x="4301531" y="3181610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0" y="587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96A33A-6733-53DD-CE48-D2D920C5B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2F3C461-317F-10C8-BF5A-C0DB1BE11D1C}"/>
              </a:ext>
            </a:extLst>
          </p:cNvPr>
          <p:cNvSpPr/>
          <p:nvPr/>
        </p:nvSpPr>
        <p:spPr>
          <a:xfrm rot="1373195">
            <a:off x="4217642" y="2937185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C8A3B7F-D4FA-F802-7FE5-1B1707301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7ECA3AE-7CAE-A622-49AB-97C551CDB2C8}"/>
              </a:ext>
            </a:extLst>
          </p:cNvPr>
          <p:cNvSpPr/>
          <p:nvPr/>
        </p:nvSpPr>
        <p:spPr>
          <a:xfrm rot="6972829">
            <a:off x="6360229" y="3647605"/>
            <a:ext cx="1619075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737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453</Words>
  <Application>Microsoft Office PowerPoint</Application>
  <PresentationFormat>Widescreen</PresentationFormat>
  <Paragraphs>71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Seaford</vt:lpstr>
      <vt:lpstr>Times New Roman</vt:lpstr>
      <vt:lpstr>LevelVTI</vt:lpstr>
      <vt:lpstr>How to write a machine learning related scientific article</vt:lpstr>
      <vt:lpstr>Why? </vt:lpstr>
      <vt:lpstr>Placement in the broader field </vt:lpstr>
      <vt:lpstr>How?</vt:lpstr>
      <vt:lpstr>Title</vt:lpstr>
      <vt:lpstr>Abstract</vt:lpstr>
      <vt:lpstr>Introduction</vt:lpstr>
      <vt:lpstr>Body</vt:lpstr>
      <vt:lpstr>Discussions</vt:lpstr>
      <vt:lpstr>References</vt:lpstr>
      <vt:lpstr>Dissemination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35</cp:revision>
  <dcterms:created xsi:type="dcterms:W3CDTF">2022-06-15T14:23:29Z</dcterms:created>
  <dcterms:modified xsi:type="dcterms:W3CDTF">2023-01-18T08:27:05Z</dcterms:modified>
</cp:coreProperties>
</file>