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80" r:id="rId3"/>
    <p:sldId id="257" r:id="rId4"/>
    <p:sldId id="263" r:id="rId5"/>
    <p:sldId id="281" r:id="rId6"/>
    <p:sldId id="282" r:id="rId7"/>
    <p:sldId id="286" r:id="rId8"/>
    <p:sldId id="287" r:id="rId9"/>
    <p:sldId id="288" r:id="rId10"/>
    <p:sldId id="285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8349DF-E235-4370-8B9E-5E5A8E761308}">
          <p14:sldIdLst>
            <p14:sldId id="256"/>
            <p14:sldId id="280"/>
            <p14:sldId id="257"/>
            <p14:sldId id="263"/>
            <p14:sldId id="281"/>
            <p14:sldId id="282"/>
            <p14:sldId id="286"/>
            <p14:sldId id="287"/>
            <p14:sldId id="288"/>
            <p14:sldId id="285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FBCF-96FA-4D36-A4EE-F71C369150A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6501-D017-415D-B9A8-B56036D0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3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7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3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6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8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8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491996"/>
            <a:ext cx="11555520" cy="1874005"/>
          </a:xfrm>
        </p:spPr>
        <p:txBody>
          <a:bodyPr anchor="t"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using deep neural networks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886895-74FE-8403-C095-A65A1E55B37B}"/>
              </a:ext>
            </a:extLst>
          </p:cNvPr>
          <p:cNvSpPr txBox="1"/>
          <p:nvPr/>
        </p:nvSpPr>
        <p:spPr>
          <a:xfrm>
            <a:off x="9013442" y="5643573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o-RO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ănac</a:t>
            </a:r>
            <a:r>
              <a:rPr lang="ro-RO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Dragoș-Mihail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5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Comparison: Mean average precision (</a:t>
            </a:r>
            <a:r>
              <a:rPr lang="en-US" sz="4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Common Objects in Context (COCO)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013D1F0-4B76-1071-8D89-2394FA7E1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77" y="2207258"/>
            <a:ext cx="6383045" cy="376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4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B2B9CB-87D8-04B4-1456-E531F74F022D}"/>
              </a:ext>
            </a:extLst>
          </p:cNvPr>
          <p:cNvSpPr txBox="1">
            <a:spLocks/>
          </p:cNvSpPr>
          <p:nvPr/>
        </p:nvSpPr>
        <p:spPr>
          <a:xfrm>
            <a:off x="1524461" y="2100227"/>
            <a:ext cx="111470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Focal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Anchor-free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alignment</a:t>
            </a:r>
          </a:p>
        </p:txBody>
      </p:sp>
    </p:spTree>
    <p:extLst>
      <p:ext uri="{BB962C8B-B14F-4D97-AF65-F5344CB8AC3E}">
        <p14:creationId xmlns:p14="http://schemas.microsoft.com/office/powerpoint/2010/main" val="19780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622975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8800" b="1" i="1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you!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9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1BE7AD7-DD09-65F8-4A8A-F74759CAB3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4" t="1027"/>
          <a:stretch/>
        </p:blipFill>
        <p:spPr>
          <a:xfrm>
            <a:off x="1654629" y="1671693"/>
            <a:ext cx="8882742" cy="445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BC20B-6784-FE3D-52FC-1635BB0CD6D0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https://alwaysai.co/blog/object-detection-for-businesses</a:t>
            </a:r>
          </a:p>
        </p:txBody>
      </p:sp>
    </p:spTree>
    <p:extLst>
      <p:ext uri="{BB962C8B-B14F-4D97-AF65-F5344CB8AC3E}">
        <p14:creationId xmlns:p14="http://schemas.microsoft.com/office/powerpoint/2010/main" val="242986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Placement in the general field</a:t>
            </a:r>
            <a:b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29797EE-8E40-36CE-4D77-80480BE3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21" y="1684465"/>
            <a:ext cx="10207077" cy="4441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98459-D303-47A0-7D93-139C3049054B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Zou, Z., Shi, Z., Guo, Y., Ye, J., 2019. Object Detection in 20 Years: A Survey. </a:t>
            </a:r>
            <a:r>
              <a:rPr lang="en-US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abs/1905.05055</a:t>
            </a:r>
          </a:p>
        </p:txBody>
      </p:sp>
    </p:spTree>
    <p:extLst>
      <p:ext uri="{BB962C8B-B14F-4D97-AF65-F5344CB8AC3E}">
        <p14:creationId xmlns:p14="http://schemas.microsoft.com/office/powerpoint/2010/main" val="85398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architecture</a:t>
            </a:r>
            <a:endParaRPr lang="en-US" sz="4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1DE86892-55DF-9BAE-72DB-91E474B5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81" y="2730104"/>
            <a:ext cx="6681638" cy="13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Once (YOLO)</a:t>
            </a:r>
            <a:endParaRPr lang="en-US" sz="4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BCFC570-3AFB-FD35-1148-7D060DE1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419" y="1521480"/>
            <a:ext cx="5629161" cy="4378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Joseph Redmon and Ali Farhadi. YOLO9000: Better, Faster, Stronger. 2017 IEEE Conference on Computer Vision and Pattern Recognition (CVPR), pages 6517–6525, 2017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8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 err="1">
                <a:solidFill>
                  <a:schemeClr val="bg1"/>
                </a:solidFill>
              </a:rPr>
              <a:t>Girshick</a:t>
            </a:r>
            <a:r>
              <a:rPr lang="en-US" sz="900" dirty="0">
                <a:solidFill>
                  <a:schemeClr val="bg1"/>
                </a:solidFill>
              </a:rPr>
              <a:t>, R., Donahue, J., Darrell, T., Malik, J., 2014. Rich feature hierarchies for accurate object detection and semantic segmentation, in: Proceedings of the IEEE conference on computer vision and pattern recognition, pp. 580–587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99A5752-7BB5-961E-32AF-25ED35082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05" y="2265956"/>
            <a:ext cx="9149372" cy="262219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83242D7-3515-B326-6991-D6BD0ABE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722740"/>
            <a:ext cx="120381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based convolutional neural networks (R-CNN)</a:t>
            </a:r>
            <a:endParaRPr lang="en-US" sz="4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3068" y="2372"/>
            <a:ext cx="12188932" cy="6857990"/>
          </a:xfrm>
          <a:prstGeom prst="rect">
            <a:avLst/>
          </a:prstGeom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Lin, T.Y., Goyal, P., </a:t>
            </a:r>
            <a:r>
              <a:rPr lang="en-US" sz="900" dirty="0" err="1">
                <a:solidFill>
                  <a:schemeClr val="bg1"/>
                </a:solidFill>
              </a:rPr>
              <a:t>Girshick</a:t>
            </a:r>
            <a:r>
              <a:rPr lang="en-US" sz="900" dirty="0">
                <a:solidFill>
                  <a:schemeClr val="bg1"/>
                </a:solidFill>
              </a:rPr>
              <a:t>, R., He, K., Doll ́</a:t>
            </a:r>
            <a:r>
              <a:rPr lang="en-US" sz="900" dirty="0" err="1">
                <a:solidFill>
                  <a:schemeClr val="bg1"/>
                </a:solidFill>
              </a:rPr>
              <a:t>ar</a:t>
            </a:r>
            <a:r>
              <a:rPr lang="en-US" sz="900" dirty="0">
                <a:solidFill>
                  <a:schemeClr val="bg1"/>
                </a:solidFill>
              </a:rPr>
              <a:t>, P., 2017b. Focal loss for dense object detection, in: Proceedings of the IEEE international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conference on computer vision, pp. 2980–2988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3242D7-3515-B326-6991-D6BD0ABE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862" y="732032"/>
            <a:ext cx="11665258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Focal Loss for Dense Object detection (</a:t>
            </a:r>
            <a:r>
              <a:rPr lang="en-US" sz="3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71CA88F-C943-06E6-2C06-F7F170B36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23" y="1599276"/>
            <a:ext cx="7170154" cy="4409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468F7-5E07-048B-4797-D3DD9AB587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78" t="28397" r="8458" b="24976"/>
          <a:stretch/>
        </p:blipFill>
        <p:spPr>
          <a:xfrm>
            <a:off x="4012707" y="2872678"/>
            <a:ext cx="3431292" cy="5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3068" y="2372"/>
            <a:ext cx="12188932" cy="6857990"/>
          </a:xfrm>
          <a:prstGeom prst="rect">
            <a:avLst/>
          </a:prstGeom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Tian, Z., Shen, C., Chen, H., He, T., 2019. FCOS: Fully Convolutional One-Stage Object Detection, in: Proceedings of the IEEE/CVF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international conference on computer vision, pp. 9627–9636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3242D7-3515-B326-6991-D6BD0ABE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3049" y="692607"/>
            <a:ext cx="12695068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Convolutional One-Stage Object Detection (FCOS)</a:t>
            </a:r>
            <a:endParaRPr lang="en-US" sz="4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grass, sport, outdoor, athletic game&#10;&#10;Description automatically generated">
            <a:extLst>
              <a:ext uri="{FF2B5EF4-FFF2-40B4-BE49-F238E27FC236}">
                <a16:creationId xmlns:a16="http://schemas.microsoft.com/office/drawing/2014/main" id="{76C25BBF-5296-AEB7-71E5-759D9AC2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39" y="1617458"/>
            <a:ext cx="7989903" cy="45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7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3068" y="2372"/>
            <a:ext cx="12188932" cy="6857990"/>
          </a:xfrm>
          <a:prstGeom prst="rect">
            <a:avLst/>
          </a:prstGeom>
        </p:spPr>
      </p:pic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CD612-F8BF-FE60-DB8D-F1A2F802061A}"/>
              </a:ext>
            </a:extLst>
          </p:cNvPr>
          <p:cNvSpPr txBox="1"/>
          <p:nvPr/>
        </p:nvSpPr>
        <p:spPr>
          <a:xfrm>
            <a:off x="457165" y="6428403"/>
            <a:ext cx="112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solidFill>
                  <a:schemeClr val="bg1"/>
                </a:solidFill>
              </a:rPr>
              <a:t>Feng, C., Zhong, Y., Gao, Y., Scott, M.R., Huang, W., 2021. TOOD: Task-aligned One-stage Object Detection, in: IEEE/CVF International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Conference on Computer Vision (ICCV), IEEE Computer Society. pp. 3490–3499</a:t>
            </a:r>
            <a:endParaRPr 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3242D7-3515-B326-6991-D6BD0ABEC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3049" y="692607"/>
            <a:ext cx="12695068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Task-aligned One-stage Object Detection (TOOD)</a:t>
            </a:r>
            <a:endParaRPr lang="en-US" sz="4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website, timeline&#10;&#10;Description automatically generated">
            <a:extLst>
              <a:ext uri="{FF2B5EF4-FFF2-40B4-BE49-F238E27FC236}">
                <a16:creationId xmlns:a16="http://schemas.microsoft.com/office/drawing/2014/main" id="{DA46A49C-4BDC-075F-848C-4BD76DD9E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96" y="1430410"/>
            <a:ext cx="5604207" cy="47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344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8502</TotalTime>
  <Words>362</Words>
  <Application>Microsoft Office PowerPoint</Application>
  <PresentationFormat>Widescreen</PresentationFormat>
  <Paragraphs>31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Seaford</vt:lpstr>
      <vt:lpstr>Times New Roman</vt:lpstr>
      <vt:lpstr>LevelVTI</vt:lpstr>
      <vt:lpstr>Object detection using deep neural networks</vt:lpstr>
      <vt:lpstr>Why? </vt:lpstr>
      <vt:lpstr>Placement in the general field </vt:lpstr>
      <vt:lpstr>General architecture</vt:lpstr>
      <vt:lpstr>You Only Look Once (YOLO)</vt:lpstr>
      <vt:lpstr>Region based convolutional neural networks (R-CNN)</vt:lpstr>
      <vt:lpstr>Focal Loss for Dense Object detection (RetinaNet)</vt:lpstr>
      <vt:lpstr>Fully Convolutional One-Stage Object Detection (FCOS)</vt:lpstr>
      <vt:lpstr>Task-aligned One-stage Object Detection (TOOD)</vt:lpstr>
      <vt:lpstr>Comparison: Mean average precision (mAP)  Microsoft Common Objects in Context (COCO)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vehicle detection based on deep learning</dc:title>
  <dc:creator>Dragos Comanac</dc:creator>
  <cp:lastModifiedBy>Dragos Comanac</cp:lastModifiedBy>
  <cp:revision>33</cp:revision>
  <dcterms:created xsi:type="dcterms:W3CDTF">2022-06-15T14:23:29Z</dcterms:created>
  <dcterms:modified xsi:type="dcterms:W3CDTF">2022-11-16T16:34:48Z</dcterms:modified>
</cp:coreProperties>
</file>