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1BEC7-8589-7F11-34A3-B879C41B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2B86F-1582-F6A5-90F8-14F498465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20E70-7124-32FC-AD19-67D3BD6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B161B-431C-4FE4-296D-162EEB3C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93CF5-FED3-D706-3F0F-4D377B3F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3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C10F-62AE-5C3A-3098-3D53D11A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62919D-0165-3971-9A85-306F99DD7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634D7-D1CB-B179-CB80-C1B06346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D6340-FCDA-1269-635B-F3A9EB5F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E26B0-865D-CBEF-9E95-7CD0AA43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8B86E0-56B3-027C-24C1-AEDAB83C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9467DA-85E7-B179-FD44-A49013FB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BC091-1552-7A71-58C4-B8C92E4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740E5-6BBD-F6C8-3DDE-C0E18774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75FB5-A49B-C104-5669-19D27E3F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D48CB-CCF7-CB21-3F00-60F12021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3707D-C343-C6CB-5CC3-28FDB4D9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C1626-2EC8-06C0-6F74-24818A94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04FB2-E084-A671-15FA-BEB8C077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BAA98-CF2B-721F-1D0A-D388ABB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7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E938-5968-33D6-1406-0CA15B86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F9D07-A8C1-1B89-53CF-7AF00D8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2F376-EDC3-876F-A03B-70D3421F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D158B-394F-FACC-0617-41957DE5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CD29C-8F5E-EA07-30EB-D0B21243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42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57188-77A6-E700-3159-36C4154E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62EFA-44FC-5F4A-28AB-89F48F471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506FF9-B82C-6EFE-5FA6-F428B8C9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16BBD5-F842-DB1E-ED7D-2E64D560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75DCD8-5A47-E988-320E-2904D0BF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0CB9A-3BDE-FACD-AB1B-CE67C07D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9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DCF0C-0954-F794-DA73-AE8DF9BE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13361-BD25-D833-9F7B-B662DA3F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C5563-A8CE-4AF5-C15F-9E65AFB9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06D2BF-0660-0CE3-1275-048E81156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C3C96A-4032-C6CC-4B14-A97DCB69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F755F1-C1B4-36FE-1300-5BB31C4C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DD488E-9A56-6A23-0AAD-487A58CC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53691-0FFA-B2EE-354D-C8BE983B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3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6BE7-0F34-BF6C-2152-BB619C1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0F9390-B88F-0347-A3AA-7B5CDD3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DA8259-2082-276D-277E-419B00DD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EA89E-3DB5-21FA-A756-39266C5A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7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8BEC5E-F842-7368-6966-ECC7106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B53BB3-C25A-14C2-0146-9C738720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A4FC7-AA3B-CD31-4325-E679C420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642-7007-4DA2-4C00-16792729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8DF51-474A-0594-AF2A-BA16E3C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A6F6E-94AF-822C-6BE1-2D9647FC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5E583-B5CA-1B3D-E47F-E285E68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6FBEB-23C3-4138-4971-540C918F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8E180-0253-5A53-0D0D-074C39ED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6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4C15-9D46-0D3D-1FDC-1C1A556E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B282AE-0851-ED88-E7F0-2BE835F97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67206C-4A13-DD7F-A1C0-A91B591FD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42687F-257E-25D6-BFE7-0273F30A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68754D-8A7E-5791-87AA-CDD0643B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8AD7D0-F0C0-15AB-8BCB-1F57A9BE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332C4F-0A58-B73B-0734-D9BA947B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3C672-6903-2EEF-E1DB-A1E9A6D3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0B8EE-8060-0DF5-EA9C-19A9573C1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FA2BF-A850-59BC-B739-36C1A3D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E10F7-76D2-8A65-B2B1-4AFC3154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4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E854D-D1D2-353B-F7E6-2ACD2FDD9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783" y="1111864"/>
            <a:ext cx="9882433" cy="1036375"/>
          </a:xfrm>
        </p:spPr>
        <p:txBody>
          <a:bodyPr/>
          <a:lstStyle/>
          <a:p>
            <a:r>
              <a:rPr lang="pt-BR" b="1" dirty="0">
                <a:latin typeface="Aptos" panose="020B0004020202020204" pitchFamily="34" charset="0"/>
              </a:rPr>
              <a:t>LÓGICA DA PROGRAMAÇÃO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30979B-1CDD-0773-E2D3-3EA2611D081A}"/>
              </a:ext>
            </a:extLst>
          </p:cNvPr>
          <p:cNvSpPr txBox="1">
            <a:spLocks/>
          </p:cNvSpPr>
          <p:nvPr/>
        </p:nvSpPr>
        <p:spPr>
          <a:xfrm>
            <a:off x="1154782" y="2065544"/>
            <a:ext cx="9882433" cy="525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Aptos" panose="020B0004020202020204" pitchFamily="34" charset="0"/>
              </a:rPr>
              <a:t>Todo o resumo sobre a programação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EADDBB-C782-E9B9-8B68-555F7E39C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3697"/>
            <a:ext cx="12192000" cy="5461000"/>
          </a:xfrm>
          <a:prstGeom prst="rect">
            <a:avLst/>
          </a:prstGeom>
          <a:effectLst>
            <a:innerShdw blurRad="508000" dist="787400" dir="16200000">
              <a:prstClr val="black">
                <a:alpha val="40000"/>
              </a:prstClr>
            </a:inn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9DF462A-3606-EBBF-FF7C-66ADC6089687}"/>
              </a:ext>
            </a:extLst>
          </p:cNvPr>
          <p:cNvSpPr/>
          <p:nvPr/>
        </p:nvSpPr>
        <p:spPr>
          <a:xfrm>
            <a:off x="0" y="3544478"/>
            <a:ext cx="12192000" cy="525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883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AC5C-D0AF-EECC-0DC6-3C76A811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4A8F7-16C3-FB2D-BF73-289991BD19D1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 dirty="0"/>
              <a:t>func _ready()</a:t>
            </a:r>
            <a:r>
              <a:rPr lang="pt-BR" dirty="0"/>
              <a:t>: </a:t>
            </a:r>
            <a:r>
              <a:rPr lang="pt-BR" sz="2400" dirty="0"/>
              <a:t>Quando o nó está pronto (inicialização);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Executa apenas uma vez ao iniciar.</a:t>
            </a:r>
          </a:p>
          <a:p>
            <a:r>
              <a:rPr lang="pt-BR" b="1" dirty="0"/>
              <a:t>func _process(delta)</a:t>
            </a:r>
            <a:r>
              <a:rPr lang="pt-BR" dirty="0"/>
              <a:t>: </a:t>
            </a:r>
            <a:r>
              <a:rPr lang="pt-BR" sz="2400" dirty="0"/>
              <a:t>A cada frame (usado para lógica contínua);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Executa 30 vezes a cada segundo.</a:t>
            </a:r>
          </a:p>
          <a:p>
            <a:r>
              <a:rPr lang="pt-BR" b="1" dirty="0"/>
              <a:t>func _physics_process(delta)</a:t>
            </a:r>
            <a:r>
              <a:rPr lang="pt-BR" dirty="0"/>
              <a:t>: </a:t>
            </a:r>
            <a:r>
              <a:rPr lang="pt-BR" sz="2400" dirty="0"/>
              <a:t>A cada frame físico (movimento, colisão); e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Executa 30 vezes a cada segundo (apenas para físicas).</a:t>
            </a:r>
          </a:p>
          <a:p>
            <a:r>
              <a:rPr lang="pt-BR" b="1" dirty="0"/>
              <a:t>func _input(event)</a:t>
            </a:r>
            <a:r>
              <a:rPr lang="pt-BR" dirty="0"/>
              <a:t>: </a:t>
            </a:r>
            <a:r>
              <a:rPr lang="pt-BR" sz="2400" dirty="0"/>
              <a:t>Quando há entrada de teclado, mouse, etc.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Controles do jogo.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AE3BF24-6F43-98EC-9C10-609BBB07543D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Todas as Funções</a:t>
            </a:r>
          </a:p>
        </p:txBody>
      </p:sp>
    </p:spTree>
    <p:extLst>
      <p:ext uri="{BB962C8B-B14F-4D97-AF65-F5344CB8AC3E}">
        <p14:creationId xmlns:p14="http://schemas.microsoft.com/office/powerpoint/2010/main" val="4173338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Tema do Office</vt:lpstr>
      <vt:lpstr>LÓGICA DA PROGRAMAÇÃO</vt:lpstr>
      <vt:lpstr>FUNÇÕES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Boechat</dc:creator>
  <cp:lastModifiedBy>Carlos Boechat</cp:lastModifiedBy>
  <cp:revision>3</cp:revision>
  <dcterms:created xsi:type="dcterms:W3CDTF">2025-06-25T00:42:28Z</dcterms:created>
  <dcterms:modified xsi:type="dcterms:W3CDTF">2025-06-25T01:43:06Z</dcterms:modified>
</cp:coreProperties>
</file>