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9" r:id="rId7"/>
    <p:sldId id="260" r:id="rId8"/>
    <p:sldId id="261" r:id="rId9"/>
    <p:sldId id="257" r:id="rId1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8236176" val="973" rev64="64" revOS="3"/>
      <pr:smFileRevision xmlns:pr="smNativeData" dt="1578236176" val="0"/>
      <pr:guideOptions xmlns:pr="smNativeData" dt="157823617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6" d="100"/>
          <a:sy n="66" d="100"/>
        </p:scale>
        <p:origin x="542" y="66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2" d="100"/>
        <a:sy n="22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542" y="66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BCCFF-4EE3-4EA0-946F-862D937D9E1D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4E3446B-1F15-44C9-BE9E-EE62A1BF83E4}">
      <dgm:prSet phldrT="[Text]"/>
      <dgm:spPr/>
      <dgm:t>
        <a:bodyPr/>
        <a:lstStyle/>
        <a:p>
          <a:r>
            <a:rPr lang="de-DE" dirty="0"/>
            <a:t>Verlieren</a:t>
          </a:r>
        </a:p>
      </dgm:t>
    </dgm:pt>
    <dgm:pt modelId="{D63D5214-D54E-496E-9FBD-094EEB33882C}" type="parTrans" cxnId="{C2B60DFF-F00E-4674-AA3F-CFF8D97AC345}">
      <dgm:prSet/>
      <dgm:spPr/>
      <dgm:t>
        <a:bodyPr/>
        <a:lstStyle/>
        <a:p>
          <a:endParaRPr lang="de-DE"/>
        </a:p>
      </dgm:t>
    </dgm:pt>
    <dgm:pt modelId="{7CE6ABA2-9A54-4BE8-8462-E21CB7F02033}" type="sibTrans" cxnId="{C2B60DFF-F00E-4674-AA3F-CFF8D97AC345}">
      <dgm:prSet/>
      <dgm:spPr/>
      <dgm:t>
        <a:bodyPr/>
        <a:lstStyle/>
        <a:p>
          <a:endParaRPr lang="de-DE"/>
        </a:p>
      </dgm:t>
    </dgm:pt>
    <dgm:pt modelId="{49644084-9181-4ADA-BF02-45A8E52C2334}">
      <dgm:prSet phldrT="[Text]"/>
      <dgm:spPr/>
      <dgm:t>
        <a:bodyPr/>
        <a:lstStyle/>
        <a:p>
          <a:r>
            <a:rPr lang="de-DE" dirty="0"/>
            <a:t>Punkte</a:t>
          </a:r>
        </a:p>
      </dgm:t>
    </dgm:pt>
    <dgm:pt modelId="{3DA898D4-382D-4B07-B88E-33DB4D3F4664}" type="parTrans" cxnId="{C61D3A21-95E0-4CE9-BA73-A7D13B8F3B88}">
      <dgm:prSet/>
      <dgm:spPr/>
      <dgm:t>
        <a:bodyPr/>
        <a:lstStyle/>
        <a:p>
          <a:endParaRPr lang="de-DE"/>
        </a:p>
      </dgm:t>
    </dgm:pt>
    <dgm:pt modelId="{43D3DF86-301C-46AB-9DDC-1B9C41D31ACD}" type="sibTrans" cxnId="{C61D3A21-95E0-4CE9-BA73-A7D13B8F3B88}">
      <dgm:prSet/>
      <dgm:spPr/>
      <dgm:t>
        <a:bodyPr/>
        <a:lstStyle/>
        <a:p>
          <a:endParaRPr lang="de-DE"/>
        </a:p>
      </dgm:t>
    </dgm:pt>
    <dgm:pt modelId="{C9467D53-5364-495D-8EC9-F925029E6C7B}">
      <dgm:prSet phldrT="[Text]"/>
      <dgm:spPr/>
      <dgm:t>
        <a:bodyPr/>
        <a:lstStyle/>
        <a:p>
          <a:r>
            <a:rPr lang="de-DE" dirty="0"/>
            <a:t>Upgrades</a:t>
          </a:r>
        </a:p>
      </dgm:t>
    </dgm:pt>
    <dgm:pt modelId="{7AEF2631-F7A4-4950-BDE2-6AB9723A324E}" type="parTrans" cxnId="{96539B93-6800-4124-B04E-DB8A86BAECA2}">
      <dgm:prSet/>
      <dgm:spPr/>
      <dgm:t>
        <a:bodyPr/>
        <a:lstStyle/>
        <a:p>
          <a:endParaRPr lang="de-DE"/>
        </a:p>
      </dgm:t>
    </dgm:pt>
    <dgm:pt modelId="{816FCF62-FB2F-45A7-ADE7-012AA30A6612}" type="sibTrans" cxnId="{96539B93-6800-4124-B04E-DB8A86BAECA2}">
      <dgm:prSet/>
      <dgm:spPr/>
      <dgm:t>
        <a:bodyPr/>
        <a:lstStyle/>
        <a:p>
          <a:endParaRPr lang="de-DE"/>
        </a:p>
      </dgm:t>
    </dgm:pt>
    <dgm:pt modelId="{8EE35A7A-4AD1-4F9F-A8D4-543738D2B658}">
      <dgm:prSet phldrT="[Text]"/>
      <dgm:spPr/>
      <dgm:t>
        <a:bodyPr/>
        <a:lstStyle/>
        <a:p>
          <a:r>
            <a:rPr lang="de-DE" dirty="0"/>
            <a:t>Bäume absägen</a:t>
          </a:r>
        </a:p>
      </dgm:t>
    </dgm:pt>
    <dgm:pt modelId="{0A05F968-5981-403C-93B2-93B37809CD4D}" type="parTrans" cxnId="{9B7D4C60-DB03-4132-B0A9-B365AAB01F29}">
      <dgm:prSet/>
      <dgm:spPr/>
      <dgm:t>
        <a:bodyPr/>
        <a:lstStyle/>
        <a:p>
          <a:endParaRPr lang="de-DE"/>
        </a:p>
      </dgm:t>
    </dgm:pt>
    <dgm:pt modelId="{E843B42F-8C58-4570-97E7-0EA28FE0F33F}" type="sibTrans" cxnId="{9B7D4C60-DB03-4132-B0A9-B365AAB01F29}">
      <dgm:prSet/>
      <dgm:spPr/>
      <dgm:t>
        <a:bodyPr/>
        <a:lstStyle/>
        <a:p>
          <a:endParaRPr lang="de-DE"/>
        </a:p>
      </dgm:t>
    </dgm:pt>
    <dgm:pt modelId="{F04B78DD-E9A0-4A3D-816D-F872AF1142A1}" type="pres">
      <dgm:prSet presAssocID="{5BBBCCFF-4EE3-4EA0-946F-862D937D9E1D}" presName="composite" presStyleCnt="0">
        <dgm:presLayoutVars>
          <dgm:chMax val="1"/>
          <dgm:dir/>
          <dgm:resizeHandles val="exact"/>
        </dgm:presLayoutVars>
      </dgm:prSet>
      <dgm:spPr/>
    </dgm:pt>
    <dgm:pt modelId="{3C698B61-F9B7-44FD-A2C7-F2E3079C2F27}" type="pres">
      <dgm:prSet presAssocID="{5BBBCCFF-4EE3-4EA0-946F-862D937D9E1D}" presName="radial" presStyleCnt="0">
        <dgm:presLayoutVars>
          <dgm:animLvl val="ctr"/>
        </dgm:presLayoutVars>
      </dgm:prSet>
      <dgm:spPr/>
    </dgm:pt>
    <dgm:pt modelId="{04063397-44BF-41E3-A8A5-570F02C0404A}" type="pres">
      <dgm:prSet presAssocID="{D4E3446B-1F15-44C9-BE9E-EE62A1BF83E4}" presName="centerShape" presStyleLbl="vennNode1" presStyleIdx="0" presStyleCnt="4"/>
      <dgm:spPr/>
    </dgm:pt>
    <dgm:pt modelId="{ABC1AC4A-FD49-4AB1-A811-33E4D5E520A6}" type="pres">
      <dgm:prSet presAssocID="{49644084-9181-4ADA-BF02-45A8E52C2334}" presName="node" presStyleLbl="vennNode1" presStyleIdx="1" presStyleCnt="4" custRadScaleRad="95944">
        <dgm:presLayoutVars>
          <dgm:bulletEnabled val="1"/>
        </dgm:presLayoutVars>
      </dgm:prSet>
      <dgm:spPr/>
    </dgm:pt>
    <dgm:pt modelId="{6B342FC2-F5FE-4789-9B79-3E700243CDD4}" type="pres">
      <dgm:prSet presAssocID="{C9467D53-5364-495D-8EC9-F925029E6C7B}" presName="node" presStyleLbl="vennNode1" presStyleIdx="2" presStyleCnt="4">
        <dgm:presLayoutVars>
          <dgm:bulletEnabled val="1"/>
        </dgm:presLayoutVars>
      </dgm:prSet>
      <dgm:spPr/>
    </dgm:pt>
    <dgm:pt modelId="{EBE50CBA-9247-4561-A432-5CA2CB5F892E}" type="pres">
      <dgm:prSet presAssocID="{8EE35A7A-4AD1-4F9F-A8D4-543738D2B658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BB2D4409-669A-497B-BBB5-434E89456B2C}" type="presOf" srcId="{D4E3446B-1F15-44C9-BE9E-EE62A1BF83E4}" destId="{04063397-44BF-41E3-A8A5-570F02C0404A}" srcOrd="0" destOrd="0" presId="urn:microsoft.com/office/officeart/2005/8/layout/radial3"/>
    <dgm:cxn modelId="{8D9ECF14-E00F-4976-82CF-4611E5D02757}" type="presOf" srcId="{49644084-9181-4ADA-BF02-45A8E52C2334}" destId="{ABC1AC4A-FD49-4AB1-A811-33E4D5E520A6}" srcOrd="0" destOrd="0" presId="urn:microsoft.com/office/officeart/2005/8/layout/radial3"/>
    <dgm:cxn modelId="{C61D3A21-95E0-4CE9-BA73-A7D13B8F3B88}" srcId="{D4E3446B-1F15-44C9-BE9E-EE62A1BF83E4}" destId="{49644084-9181-4ADA-BF02-45A8E52C2334}" srcOrd="0" destOrd="0" parTransId="{3DA898D4-382D-4B07-B88E-33DB4D3F4664}" sibTransId="{43D3DF86-301C-46AB-9DDC-1B9C41D31ACD}"/>
    <dgm:cxn modelId="{9B7D4C60-DB03-4132-B0A9-B365AAB01F29}" srcId="{D4E3446B-1F15-44C9-BE9E-EE62A1BF83E4}" destId="{8EE35A7A-4AD1-4F9F-A8D4-543738D2B658}" srcOrd="2" destOrd="0" parTransId="{0A05F968-5981-403C-93B2-93B37809CD4D}" sibTransId="{E843B42F-8C58-4570-97E7-0EA28FE0F33F}"/>
    <dgm:cxn modelId="{EC8FF689-3A1C-4D15-B3EF-7E75FAEF9891}" type="presOf" srcId="{5BBBCCFF-4EE3-4EA0-946F-862D937D9E1D}" destId="{F04B78DD-E9A0-4A3D-816D-F872AF1142A1}" srcOrd="0" destOrd="0" presId="urn:microsoft.com/office/officeart/2005/8/layout/radial3"/>
    <dgm:cxn modelId="{96539B93-6800-4124-B04E-DB8A86BAECA2}" srcId="{D4E3446B-1F15-44C9-BE9E-EE62A1BF83E4}" destId="{C9467D53-5364-495D-8EC9-F925029E6C7B}" srcOrd="1" destOrd="0" parTransId="{7AEF2631-F7A4-4950-BDE2-6AB9723A324E}" sibTransId="{816FCF62-FB2F-45A7-ADE7-012AA30A6612}"/>
    <dgm:cxn modelId="{9C001999-8FE9-4E6D-BF67-72693E2F688B}" type="presOf" srcId="{8EE35A7A-4AD1-4F9F-A8D4-543738D2B658}" destId="{EBE50CBA-9247-4561-A432-5CA2CB5F892E}" srcOrd="0" destOrd="0" presId="urn:microsoft.com/office/officeart/2005/8/layout/radial3"/>
    <dgm:cxn modelId="{37B4DA99-477E-41C1-912E-9B1AE1102DE0}" type="presOf" srcId="{C9467D53-5364-495D-8EC9-F925029E6C7B}" destId="{6B342FC2-F5FE-4789-9B79-3E700243CDD4}" srcOrd="0" destOrd="0" presId="urn:microsoft.com/office/officeart/2005/8/layout/radial3"/>
    <dgm:cxn modelId="{C2B60DFF-F00E-4674-AA3F-CFF8D97AC345}" srcId="{5BBBCCFF-4EE3-4EA0-946F-862D937D9E1D}" destId="{D4E3446B-1F15-44C9-BE9E-EE62A1BF83E4}" srcOrd="0" destOrd="0" parTransId="{D63D5214-D54E-496E-9FBD-094EEB33882C}" sibTransId="{7CE6ABA2-9A54-4BE8-8462-E21CB7F02033}"/>
    <dgm:cxn modelId="{AD403B56-F271-45B7-8734-243057B1D424}" type="presParOf" srcId="{F04B78DD-E9A0-4A3D-816D-F872AF1142A1}" destId="{3C698B61-F9B7-44FD-A2C7-F2E3079C2F27}" srcOrd="0" destOrd="0" presId="urn:microsoft.com/office/officeart/2005/8/layout/radial3"/>
    <dgm:cxn modelId="{4B995419-9D44-45DC-81E8-52E2B9242CC1}" type="presParOf" srcId="{3C698B61-F9B7-44FD-A2C7-F2E3079C2F27}" destId="{04063397-44BF-41E3-A8A5-570F02C0404A}" srcOrd="0" destOrd="0" presId="urn:microsoft.com/office/officeart/2005/8/layout/radial3"/>
    <dgm:cxn modelId="{5A6371AC-8CC1-4590-AC9A-DEA66A388865}" type="presParOf" srcId="{3C698B61-F9B7-44FD-A2C7-F2E3079C2F27}" destId="{ABC1AC4A-FD49-4AB1-A811-33E4D5E520A6}" srcOrd="1" destOrd="0" presId="urn:microsoft.com/office/officeart/2005/8/layout/radial3"/>
    <dgm:cxn modelId="{196E7AC6-EC8C-43F3-96DE-97938024BC8F}" type="presParOf" srcId="{3C698B61-F9B7-44FD-A2C7-F2E3079C2F27}" destId="{6B342FC2-F5FE-4789-9B79-3E700243CDD4}" srcOrd="2" destOrd="0" presId="urn:microsoft.com/office/officeart/2005/8/layout/radial3"/>
    <dgm:cxn modelId="{D7E23DD2-6B0C-4E8B-9EF9-4B976702924C}" type="presParOf" srcId="{3C698B61-F9B7-44FD-A2C7-F2E3079C2F27}" destId="{EBE50CBA-9247-4561-A432-5CA2CB5F892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7D1D5-A982-49FF-8BCC-03923EC421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DF2E332-1D2C-4D11-8199-3A2461633553}">
      <dgm:prSet/>
      <dgm:spPr/>
      <dgm:t>
        <a:bodyPr/>
        <a:lstStyle/>
        <a:p>
          <a:pPr>
            <a:defRPr cap="all"/>
          </a:pPr>
          <a:r>
            <a:rPr lang="de-DE"/>
            <a:t>Geld durch Werbung/ InApp-Käufe kommt Umweltorganisationen zugute</a:t>
          </a:r>
          <a:endParaRPr lang="en-US"/>
        </a:p>
      </dgm:t>
    </dgm:pt>
    <dgm:pt modelId="{C659DEDB-2372-4582-8F88-95600777F708}" type="parTrans" cxnId="{5C0BF3E9-50EF-4252-9E19-E699C2FA0BE0}">
      <dgm:prSet/>
      <dgm:spPr/>
      <dgm:t>
        <a:bodyPr/>
        <a:lstStyle/>
        <a:p>
          <a:endParaRPr lang="en-US"/>
        </a:p>
      </dgm:t>
    </dgm:pt>
    <dgm:pt modelId="{C278925F-5D65-465E-9F24-F50909186A20}" type="sibTrans" cxnId="{5C0BF3E9-50EF-4252-9E19-E699C2FA0BE0}">
      <dgm:prSet/>
      <dgm:spPr/>
      <dgm:t>
        <a:bodyPr/>
        <a:lstStyle/>
        <a:p>
          <a:endParaRPr lang="en-US"/>
        </a:p>
      </dgm:t>
    </dgm:pt>
    <dgm:pt modelId="{D46C751F-6866-42EC-8630-ADAA812591D5}">
      <dgm:prSet/>
      <dgm:spPr/>
      <dgm:t>
        <a:bodyPr/>
        <a:lstStyle/>
        <a:p>
          <a:pPr>
            <a:defRPr cap="all"/>
          </a:pPr>
          <a:r>
            <a:rPr lang="de-DE"/>
            <a:t>anpassbare Spielfigur </a:t>
          </a:r>
          <a:endParaRPr lang="en-US"/>
        </a:p>
      </dgm:t>
    </dgm:pt>
    <dgm:pt modelId="{07322B73-C027-4452-8A17-7325D205DF31}" type="parTrans" cxnId="{F51CDD6F-9FA0-4B9F-8DB1-92CC8E4FE2DD}">
      <dgm:prSet/>
      <dgm:spPr/>
      <dgm:t>
        <a:bodyPr/>
        <a:lstStyle/>
        <a:p>
          <a:endParaRPr lang="en-US"/>
        </a:p>
      </dgm:t>
    </dgm:pt>
    <dgm:pt modelId="{B3FFFE56-A460-4667-A048-0E98FFA4BF73}" type="sibTrans" cxnId="{F51CDD6F-9FA0-4B9F-8DB1-92CC8E4FE2DD}">
      <dgm:prSet/>
      <dgm:spPr/>
      <dgm:t>
        <a:bodyPr/>
        <a:lstStyle/>
        <a:p>
          <a:endParaRPr lang="en-US"/>
        </a:p>
      </dgm:t>
    </dgm:pt>
    <dgm:pt modelId="{E4C992E3-8801-43B0-9F36-7C130A44F732}">
      <dgm:prSet/>
      <dgm:spPr/>
      <dgm:t>
        <a:bodyPr/>
        <a:lstStyle/>
        <a:p>
          <a:pPr>
            <a:defRPr cap="all"/>
          </a:pPr>
          <a:r>
            <a:rPr lang="de-DE"/>
            <a:t>mehr Bäume, Sägen usw. erstellen </a:t>
          </a:r>
          <a:endParaRPr lang="en-US"/>
        </a:p>
      </dgm:t>
    </dgm:pt>
    <dgm:pt modelId="{82CB4653-6A07-4E20-8C18-B4D2181331DA}" type="parTrans" cxnId="{E2878B14-EB4F-4D63-940B-10A6EB65B8B1}">
      <dgm:prSet/>
      <dgm:spPr/>
      <dgm:t>
        <a:bodyPr/>
        <a:lstStyle/>
        <a:p>
          <a:endParaRPr lang="en-US"/>
        </a:p>
      </dgm:t>
    </dgm:pt>
    <dgm:pt modelId="{57EDF768-ABB5-4554-9950-0191A96037E7}" type="sibTrans" cxnId="{E2878B14-EB4F-4D63-940B-10A6EB65B8B1}">
      <dgm:prSet/>
      <dgm:spPr/>
      <dgm:t>
        <a:bodyPr/>
        <a:lstStyle/>
        <a:p>
          <a:endParaRPr lang="en-US"/>
        </a:p>
      </dgm:t>
    </dgm:pt>
    <dgm:pt modelId="{07F0549F-0CD0-4E44-8062-E3D4EBF71986}">
      <dgm:prSet/>
      <dgm:spPr/>
      <dgm:t>
        <a:bodyPr/>
        <a:lstStyle/>
        <a:p>
          <a:pPr>
            <a:defRPr cap="all"/>
          </a:pPr>
          <a:r>
            <a:rPr lang="de-DE"/>
            <a:t>Herunterfallen vom Ast animieren</a:t>
          </a:r>
          <a:endParaRPr lang="en-US"/>
        </a:p>
      </dgm:t>
    </dgm:pt>
    <dgm:pt modelId="{30EC3833-28E9-4DFA-83B6-F0D7068D73C1}" type="parTrans" cxnId="{63E81C9B-17A1-417B-A824-42E930973B64}">
      <dgm:prSet/>
      <dgm:spPr/>
      <dgm:t>
        <a:bodyPr/>
        <a:lstStyle/>
        <a:p>
          <a:endParaRPr lang="en-US"/>
        </a:p>
      </dgm:t>
    </dgm:pt>
    <dgm:pt modelId="{309CE079-FFAE-4FEF-AA46-0AAEC62BD778}" type="sibTrans" cxnId="{63E81C9B-17A1-417B-A824-42E930973B64}">
      <dgm:prSet/>
      <dgm:spPr/>
      <dgm:t>
        <a:bodyPr/>
        <a:lstStyle/>
        <a:p>
          <a:endParaRPr lang="en-US"/>
        </a:p>
      </dgm:t>
    </dgm:pt>
    <dgm:pt modelId="{879FD337-1AE1-463A-82D5-79ABAF2AF7D7}">
      <dgm:prSet/>
      <dgm:spPr/>
      <dgm:t>
        <a:bodyPr/>
        <a:lstStyle/>
        <a:p>
          <a:pPr>
            <a:defRPr cap="all"/>
          </a:pPr>
          <a:r>
            <a:rPr lang="de-DE"/>
            <a:t>„Verschönerung“ der Animationen</a:t>
          </a:r>
          <a:endParaRPr lang="en-US"/>
        </a:p>
      </dgm:t>
    </dgm:pt>
    <dgm:pt modelId="{9D45A9A2-7BB8-4BF1-BD1C-2B07A144CD78}" type="parTrans" cxnId="{5DA07D89-B150-42D1-82E1-036349BF2D91}">
      <dgm:prSet/>
      <dgm:spPr/>
      <dgm:t>
        <a:bodyPr/>
        <a:lstStyle/>
        <a:p>
          <a:endParaRPr lang="en-US"/>
        </a:p>
      </dgm:t>
    </dgm:pt>
    <dgm:pt modelId="{6F10E162-2987-4C68-92E4-F5C4E03A2607}" type="sibTrans" cxnId="{5DA07D89-B150-42D1-82E1-036349BF2D91}">
      <dgm:prSet/>
      <dgm:spPr/>
      <dgm:t>
        <a:bodyPr/>
        <a:lstStyle/>
        <a:p>
          <a:endParaRPr lang="en-US"/>
        </a:p>
      </dgm:t>
    </dgm:pt>
    <dgm:pt modelId="{CBB879AF-D6AC-4028-AD1F-714C4EA685F3}">
      <dgm:prSet/>
      <dgm:spPr/>
      <dgm:t>
        <a:bodyPr/>
        <a:lstStyle/>
        <a:p>
          <a:pPr>
            <a:defRPr cap="all"/>
          </a:pPr>
          <a:r>
            <a:rPr lang="de-DE"/>
            <a:t>Extra-Punkte durch Vögel/Koalas verscheuchen</a:t>
          </a:r>
          <a:endParaRPr lang="en-US"/>
        </a:p>
      </dgm:t>
    </dgm:pt>
    <dgm:pt modelId="{99B68047-61E9-4863-8D76-CC52FE4DCF35}" type="parTrans" cxnId="{28FF376B-45E4-4796-8E51-AF89562D6D5B}">
      <dgm:prSet/>
      <dgm:spPr/>
      <dgm:t>
        <a:bodyPr/>
        <a:lstStyle/>
        <a:p>
          <a:endParaRPr lang="en-US"/>
        </a:p>
      </dgm:t>
    </dgm:pt>
    <dgm:pt modelId="{9D7A34D9-8B92-4D26-B8E6-AC16150E4647}" type="sibTrans" cxnId="{28FF376B-45E4-4796-8E51-AF89562D6D5B}">
      <dgm:prSet/>
      <dgm:spPr/>
      <dgm:t>
        <a:bodyPr/>
        <a:lstStyle/>
        <a:p>
          <a:endParaRPr lang="en-US"/>
        </a:p>
      </dgm:t>
    </dgm:pt>
    <dgm:pt modelId="{46024250-1797-4C18-BD24-8571012CDA08}" type="pres">
      <dgm:prSet presAssocID="{D737D1D5-A982-49FF-8BCC-03923EC421A9}" presName="root" presStyleCnt="0">
        <dgm:presLayoutVars>
          <dgm:dir/>
          <dgm:resizeHandles val="exact"/>
        </dgm:presLayoutVars>
      </dgm:prSet>
      <dgm:spPr/>
    </dgm:pt>
    <dgm:pt modelId="{3C3753AD-0B04-43C3-8867-F9AAF6B969C5}" type="pres">
      <dgm:prSet presAssocID="{4DF2E332-1D2C-4D11-8199-3A2461633553}" presName="compNode" presStyleCnt="0"/>
      <dgm:spPr/>
    </dgm:pt>
    <dgm:pt modelId="{6524A7A1-1AAB-4F13-AB2D-08FA01011583}" type="pres">
      <dgm:prSet presAssocID="{4DF2E332-1D2C-4D11-8199-3A2461633553}" presName="iconBgRect" presStyleLbl="bgShp" presStyleIdx="0" presStyleCnt="6"/>
      <dgm:spPr/>
    </dgm:pt>
    <dgm:pt modelId="{B0351D68-9601-47B4-816F-2F6AA3E8AD5D}" type="pres">
      <dgm:prSet presAssocID="{4DF2E332-1D2C-4D11-8199-3A24616335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5B8D4DA-04E5-429C-BF32-A19F5F3CA9E4}" type="pres">
      <dgm:prSet presAssocID="{4DF2E332-1D2C-4D11-8199-3A2461633553}" presName="spaceRect" presStyleCnt="0"/>
      <dgm:spPr/>
    </dgm:pt>
    <dgm:pt modelId="{1FF0823E-17B0-47FE-A931-F797552AE526}" type="pres">
      <dgm:prSet presAssocID="{4DF2E332-1D2C-4D11-8199-3A2461633553}" presName="textRect" presStyleLbl="revTx" presStyleIdx="0" presStyleCnt="6">
        <dgm:presLayoutVars>
          <dgm:chMax val="1"/>
          <dgm:chPref val="1"/>
        </dgm:presLayoutVars>
      </dgm:prSet>
      <dgm:spPr/>
    </dgm:pt>
    <dgm:pt modelId="{30682514-3059-4A5A-9B3C-5B456B9BD4BE}" type="pres">
      <dgm:prSet presAssocID="{C278925F-5D65-465E-9F24-F50909186A20}" presName="sibTrans" presStyleCnt="0"/>
      <dgm:spPr/>
    </dgm:pt>
    <dgm:pt modelId="{28972589-102C-423F-945F-09AFAACB2F9E}" type="pres">
      <dgm:prSet presAssocID="{D46C751F-6866-42EC-8630-ADAA812591D5}" presName="compNode" presStyleCnt="0"/>
      <dgm:spPr/>
    </dgm:pt>
    <dgm:pt modelId="{B25CE4DE-58A9-4E71-B881-62D768C65DFB}" type="pres">
      <dgm:prSet presAssocID="{D46C751F-6866-42EC-8630-ADAA812591D5}" presName="iconBgRect" presStyleLbl="bgShp" presStyleIdx="1" presStyleCnt="6"/>
      <dgm:spPr/>
    </dgm:pt>
    <dgm:pt modelId="{A941BCA2-E2B8-4C17-9F73-E5EF6EC788ED}" type="pres">
      <dgm:prSet presAssocID="{D46C751F-6866-42EC-8630-ADAA812591D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43351ED5-5BF3-40A7-B499-23E6E6C21BD9}" type="pres">
      <dgm:prSet presAssocID="{D46C751F-6866-42EC-8630-ADAA812591D5}" presName="spaceRect" presStyleCnt="0"/>
      <dgm:spPr/>
    </dgm:pt>
    <dgm:pt modelId="{A0993D18-618A-4552-9DA1-F0257BCDD962}" type="pres">
      <dgm:prSet presAssocID="{D46C751F-6866-42EC-8630-ADAA812591D5}" presName="textRect" presStyleLbl="revTx" presStyleIdx="1" presStyleCnt="6">
        <dgm:presLayoutVars>
          <dgm:chMax val="1"/>
          <dgm:chPref val="1"/>
        </dgm:presLayoutVars>
      </dgm:prSet>
      <dgm:spPr/>
    </dgm:pt>
    <dgm:pt modelId="{D5E5757F-23C3-459A-B89F-9581CF9EDD59}" type="pres">
      <dgm:prSet presAssocID="{B3FFFE56-A460-4667-A048-0E98FFA4BF73}" presName="sibTrans" presStyleCnt="0"/>
      <dgm:spPr/>
    </dgm:pt>
    <dgm:pt modelId="{36321097-906B-4870-9C38-5F422AA9346A}" type="pres">
      <dgm:prSet presAssocID="{E4C992E3-8801-43B0-9F36-7C130A44F732}" presName="compNode" presStyleCnt="0"/>
      <dgm:spPr/>
    </dgm:pt>
    <dgm:pt modelId="{F041DA7A-C999-49A1-A96C-41FFAA576DFC}" type="pres">
      <dgm:prSet presAssocID="{E4C992E3-8801-43B0-9F36-7C130A44F732}" presName="iconBgRect" presStyleLbl="bgShp" presStyleIdx="2" presStyleCnt="6"/>
      <dgm:spPr/>
    </dgm:pt>
    <dgm:pt modelId="{6245F2EA-06E9-41A3-B79C-B43326752F18}" type="pres">
      <dgm:prSet presAssocID="{E4C992E3-8801-43B0-9F36-7C130A44F7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1293E73-BB78-4638-9961-501BE66D544A}" type="pres">
      <dgm:prSet presAssocID="{E4C992E3-8801-43B0-9F36-7C130A44F732}" presName="spaceRect" presStyleCnt="0"/>
      <dgm:spPr/>
    </dgm:pt>
    <dgm:pt modelId="{BAB45FA1-597B-4238-BCAE-31E4915C998A}" type="pres">
      <dgm:prSet presAssocID="{E4C992E3-8801-43B0-9F36-7C130A44F732}" presName="textRect" presStyleLbl="revTx" presStyleIdx="2" presStyleCnt="6">
        <dgm:presLayoutVars>
          <dgm:chMax val="1"/>
          <dgm:chPref val="1"/>
        </dgm:presLayoutVars>
      </dgm:prSet>
      <dgm:spPr/>
    </dgm:pt>
    <dgm:pt modelId="{BB610016-0BFF-4DEA-8029-EF0802C037A1}" type="pres">
      <dgm:prSet presAssocID="{57EDF768-ABB5-4554-9950-0191A96037E7}" presName="sibTrans" presStyleCnt="0"/>
      <dgm:spPr/>
    </dgm:pt>
    <dgm:pt modelId="{D679D349-DCD0-4C50-9472-D5A4346A18E4}" type="pres">
      <dgm:prSet presAssocID="{07F0549F-0CD0-4E44-8062-E3D4EBF71986}" presName="compNode" presStyleCnt="0"/>
      <dgm:spPr/>
    </dgm:pt>
    <dgm:pt modelId="{CEF660AC-48DE-47E4-B1F1-E07219C3D30E}" type="pres">
      <dgm:prSet presAssocID="{07F0549F-0CD0-4E44-8062-E3D4EBF71986}" presName="iconBgRect" presStyleLbl="bgShp" presStyleIdx="3" presStyleCnt="6"/>
      <dgm:spPr/>
    </dgm:pt>
    <dgm:pt modelId="{5E95A3FD-802E-4691-B25D-10BF880B7112}" type="pres">
      <dgm:prSet presAssocID="{07F0549F-0CD0-4E44-8062-E3D4EBF7198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tenkopf"/>
        </a:ext>
      </dgm:extLst>
    </dgm:pt>
    <dgm:pt modelId="{742A192D-7ED3-4B33-9E99-EB7F6830796F}" type="pres">
      <dgm:prSet presAssocID="{07F0549F-0CD0-4E44-8062-E3D4EBF71986}" presName="spaceRect" presStyleCnt="0"/>
      <dgm:spPr/>
    </dgm:pt>
    <dgm:pt modelId="{56F42E52-8518-4D75-A45E-5AA4BB99BD7C}" type="pres">
      <dgm:prSet presAssocID="{07F0549F-0CD0-4E44-8062-E3D4EBF71986}" presName="textRect" presStyleLbl="revTx" presStyleIdx="3" presStyleCnt="6">
        <dgm:presLayoutVars>
          <dgm:chMax val="1"/>
          <dgm:chPref val="1"/>
        </dgm:presLayoutVars>
      </dgm:prSet>
      <dgm:spPr/>
    </dgm:pt>
    <dgm:pt modelId="{A25F6A33-0D06-423F-A778-E2E2FA62A376}" type="pres">
      <dgm:prSet presAssocID="{309CE079-FFAE-4FEF-AA46-0AAEC62BD778}" presName="sibTrans" presStyleCnt="0"/>
      <dgm:spPr/>
    </dgm:pt>
    <dgm:pt modelId="{C606683D-BA05-4EBA-8270-45D1C3664952}" type="pres">
      <dgm:prSet presAssocID="{879FD337-1AE1-463A-82D5-79ABAF2AF7D7}" presName="compNode" presStyleCnt="0"/>
      <dgm:spPr/>
    </dgm:pt>
    <dgm:pt modelId="{3EFF371C-A081-4C6F-8E77-92F3A155017C}" type="pres">
      <dgm:prSet presAssocID="{879FD337-1AE1-463A-82D5-79ABAF2AF7D7}" presName="iconBgRect" presStyleLbl="bgShp" presStyleIdx="4" presStyleCnt="6"/>
      <dgm:spPr/>
    </dgm:pt>
    <dgm:pt modelId="{707A2475-B22A-4946-9CEA-2CB95D3C13F0}" type="pres">
      <dgm:prSet presAssocID="{879FD337-1AE1-463A-82D5-79ABAF2AF7D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sel"/>
        </a:ext>
      </dgm:extLst>
    </dgm:pt>
    <dgm:pt modelId="{950BCE15-231A-4979-B232-917A530A8A31}" type="pres">
      <dgm:prSet presAssocID="{879FD337-1AE1-463A-82D5-79ABAF2AF7D7}" presName="spaceRect" presStyleCnt="0"/>
      <dgm:spPr/>
    </dgm:pt>
    <dgm:pt modelId="{B98BB38E-4D28-44A2-82CD-3FCC4266CFD5}" type="pres">
      <dgm:prSet presAssocID="{879FD337-1AE1-463A-82D5-79ABAF2AF7D7}" presName="textRect" presStyleLbl="revTx" presStyleIdx="4" presStyleCnt="6">
        <dgm:presLayoutVars>
          <dgm:chMax val="1"/>
          <dgm:chPref val="1"/>
        </dgm:presLayoutVars>
      </dgm:prSet>
      <dgm:spPr/>
    </dgm:pt>
    <dgm:pt modelId="{B30B6881-D7D8-42B7-B0E3-34433DF4826A}" type="pres">
      <dgm:prSet presAssocID="{6F10E162-2987-4C68-92E4-F5C4E03A2607}" presName="sibTrans" presStyleCnt="0"/>
      <dgm:spPr/>
    </dgm:pt>
    <dgm:pt modelId="{02619A70-FFFD-4D80-8B18-4512F9021914}" type="pres">
      <dgm:prSet presAssocID="{CBB879AF-D6AC-4028-AD1F-714C4EA685F3}" presName="compNode" presStyleCnt="0"/>
      <dgm:spPr/>
    </dgm:pt>
    <dgm:pt modelId="{32A152E0-617E-45FB-BC2B-5B6E6B9CED15}" type="pres">
      <dgm:prSet presAssocID="{CBB879AF-D6AC-4028-AD1F-714C4EA685F3}" presName="iconBgRect" presStyleLbl="bgShp" presStyleIdx="5" presStyleCnt="6"/>
      <dgm:spPr/>
    </dgm:pt>
    <dgm:pt modelId="{92DDEF81-B7D8-47C8-931A-3FB8F4D3865C}" type="pres">
      <dgm:prSet presAssocID="{CBB879AF-D6AC-4028-AD1F-714C4EA68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84ED31DA-D4E5-44D0-8A5D-2EAF889149A4}" type="pres">
      <dgm:prSet presAssocID="{CBB879AF-D6AC-4028-AD1F-714C4EA685F3}" presName="spaceRect" presStyleCnt="0"/>
      <dgm:spPr/>
    </dgm:pt>
    <dgm:pt modelId="{32B0EAC4-F2D2-4C25-90B4-7A583A7DC0B6}" type="pres">
      <dgm:prSet presAssocID="{CBB879AF-D6AC-4028-AD1F-714C4EA68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878B14-EB4F-4D63-940B-10A6EB65B8B1}" srcId="{D737D1D5-A982-49FF-8BCC-03923EC421A9}" destId="{E4C992E3-8801-43B0-9F36-7C130A44F732}" srcOrd="2" destOrd="0" parTransId="{82CB4653-6A07-4E20-8C18-B4D2181331DA}" sibTransId="{57EDF768-ABB5-4554-9950-0191A96037E7}"/>
    <dgm:cxn modelId="{28FF376B-45E4-4796-8E51-AF89562D6D5B}" srcId="{D737D1D5-A982-49FF-8BCC-03923EC421A9}" destId="{CBB879AF-D6AC-4028-AD1F-714C4EA685F3}" srcOrd="5" destOrd="0" parTransId="{99B68047-61E9-4863-8D76-CC52FE4DCF35}" sibTransId="{9D7A34D9-8B92-4D26-B8E6-AC16150E4647}"/>
    <dgm:cxn modelId="{ED2A8D4B-EF78-4A8D-9741-AF7644AB419F}" type="presOf" srcId="{CBB879AF-D6AC-4028-AD1F-714C4EA685F3}" destId="{32B0EAC4-F2D2-4C25-90B4-7A583A7DC0B6}" srcOrd="0" destOrd="0" presId="urn:microsoft.com/office/officeart/2018/5/layout/IconCircleLabelList"/>
    <dgm:cxn modelId="{F51CDD6F-9FA0-4B9F-8DB1-92CC8E4FE2DD}" srcId="{D737D1D5-A982-49FF-8BCC-03923EC421A9}" destId="{D46C751F-6866-42EC-8630-ADAA812591D5}" srcOrd="1" destOrd="0" parTransId="{07322B73-C027-4452-8A17-7325D205DF31}" sibTransId="{B3FFFE56-A460-4667-A048-0E98FFA4BF73}"/>
    <dgm:cxn modelId="{3028007B-1155-4629-B5E3-63483238B9D7}" type="presOf" srcId="{E4C992E3-8801-43B0-9F36-7C130A44F732}" destId="{BAB45FA1-597B-4238-BCAE-31E4915C998A}" srcOrd="0" destOrd="0" presId="urn:microsoft.com/office/officeart/2018/5/layout/IconCircleLabelList"/>
    <dgm:cxn modelId="{5DA07D89-B150-42D1-82E1-036349BF2D91}" srcId="{D737D1D5-A982-49FF-8BCC-03923EC421A9}" destId="{879FD337-1AE1-463A-82D5-79ABAF2AF7D7}" srcOrd="4" destOrd="0" parTransId="{9D45A9A2-7BB8-4BF1-BD1C-2B07A144CD78}" sibTransId="{6F10E162-2987-4C68-92E4-F5C4E03A2607}"/>
    <dgm:cxn modelId="{3111F58B-4FA8-4823-A1C6-D014E62AAB11}" type="presOf" srcId="{879FD337-1AE1-463A-82D5-79ABAF2AF7D7}" destId="{B98BB38E-4D28-44A2-82CD-3FCC4266CFD5}" srcOrd="0" destOrd="0" presId="urn:microsoft.com/office/officeart/2018/5/layout/IconCircleLabelList"/>
    <dgm:cxn modelId="{63E81C9B-17A1-417B-A824-42E930973B64}" srcId="{D737D1D5-A982-49FF-8BCC-03923EC421A9}" destId="{07F0549F-0CD0-4E44-8062-E3D4EBF71986}" srcOrd="3" destOrd="0" parTransId="{30EC3833-28E9-4DFA-83B6-F0D7068D73C1}" sibTransId="{309CE079-FFAE-4FEF-AA46-0AAEC62BD778}"/>
    <dgm:cxn modelId="{B9F4CDA4-7775-4DCF-8D61-AF560985973E}" type="presOf" srcId="{07F0549F-0CD0-4E44-8062-E3D4EBF71986}" destId="{56F42E52-8518-4D75-A45E-5AA4BB99BD7C}" srcOrd="0" destOrd="0" presId="urn:microsoft.com/office/officeart/2018/5/layout/IconCircleLabelList"/>
    <dgm:cxn modelId="{5C0BF3E9-50EF-4252-9E19-E699C2FA0BE0}" srcId="{D737D1D5-A982-49FF-8BCC-03923EC421A9}" destId="{4DF2E332-1D2C-4D11-8199-3A2461633553}" srcOrd="0" destOrd="0" parTransId="{C659DEDB-2372-4582-8F88-95600777F708}" sibTransId="{C278925F-5D65-465E-9F24-F50909186A20}"/>
    <dgm:cxn modelId="{CC5EFFF5-0FA5-4A78-92A6-DA86D79A36A1}" type="presOf" srcId="{D46C751F-6866-42EC-8630-ADAA812591D5}" destId="{A0993D18-618A-4552-9DA1-F0257BCDD962}" srcOrd="0" destOrd="0" presId="urn:microsoft.com/office/officeart/2018/5/layout/IconCircleLabelList"/>
    <dgm:cxn modelId="{9411A9F7-5D8F-4AA0-A7C5-0F5DD560227C}" type="presOf" srcId="{D737D1D5-A982-49FF-8BCC-03923EC421A9}" destId="{46024250-1797-4C18-BD24-8571012CDA08}" srcOrd="0" destOrd="0" presId="urn:microsoft.com/office/officeart/2018/5/layout/IconCircleLabelList"/>
    <dgm:cxn modelId="{A3BD0FFD-2907-48D3-BA6C-ED65C89217D9}" type="presOf" srcId="{4DF2E332-1D2C-4D11-8199-3A2461633553}" destId="{1FF0823E-17B0-47FE-A931-F797552AE526}" srcOrd="0" destOrd="0" presId="urn:microsoft.com/office/officeart/2018/5/layout/IconCircleLabelList"/>
    <dgm:cxn modelId="{6582B13D-EDCF-47D3-AE5F-210E94A6172A}" type="presParOf" srcId="{46024250-1797-4C18-BD24-8571012CDA08}" destId="{3C3753AD-0B04-43C3-8867-F9AAF6B969C5}" srcOrd="0" destOrd="0" presId="urn:microsoft.com/office/officeart/2018/5/layout/IconCircleLabelList"/>
    <dgm:cxn modelId="{A291D433-3FB0-4C6B-89A2-C5F2C57EDDBF}" type="presParOf" srcId="{3C3753AD-0B04-43C3-8867-F9AAF6B969C5}" destId="{6524A7A1-1AAB-4F13-AB2D-08FA01011583}" srcOrd="0" destOrd="0" presId="urn:microsoft.com/office/officeart/2018/5/layout/IconCircleLabelList"/>
    <dgm:cxn modelId="{9F404E80-6DA0-4E77-8BDB-724326C074E3}" type="presParOf" srcId="{3C3753AD-0B04-43C3-8867-F9AAF6B969C5}" destId="{B0351D68-9601-47B4-816F-2F6AA3E8AD5D}" srcOrd="1" destOrd="0" presId="urn:microsoft.com/office/officeart/2018/5/layout/IconCircleLabelList"/>
    <dgm:cxn modelId="{1B7951F0-0CF1-4850-B66D-A2D460EAACE1}" type="presParOf" srcId="{3C3753AD-0B04-43C3-8867-F9AAF6B969C5}" destId="{B5B8D4DA-04E5-429C-BF32-A19F5F3CA9E4}" srcOrd="2" destOrd="0" presId="urn:microsoft.com/office/officeart/2018/5/layout/IconCircleLabelList"/>
    <dgm:cxn modelId="{2A29F275-3A94-4931-A9A2-A3196467BEA2}" type="presParOf" srcId="{3C3753AD-0B04-43C3-8867-F9AAF6B969C5}" destId="{1FF0823E-17B0-47FE-A931-F797552AE526}" srcOrd="3" destOrd="0" presId="urn:microsoft.com/office/officeart/2018/5/layout/IconCircleLabelList"/>
    <dgm:cxn modelId="{ACEF46F6-F9B3-4C02-A201-B1E7A0C2019C}" type="presParOf" srcId="{46024250-1797-4C18-BD24-8571012CDA08}" destId="{30682514-3059-4A5A-9B3C-5B456B9BD4BE}" srcOrd="1" destOrd="0" presId="urn:microsoft.com/office/officeart/2018/5/layout/IconCircleLabelList"/>
    <dgm:cxn modelId="{AD30F40F-29B7-4008-BD11-E318E10E8F32}" type="presParOf" srcId="{46024250-1797-4C18-BD24-8571012CDA08}" destId="{28972589-102C-423F-945F-09AFAACB2F9E}" srcOrd="2" destOrd="0" presId="urn:microsoft.com/office/officeart/2018/5/layout/IconCircleLabelList"/>
    <dgm:cxn modelId="{3E82EF22-033B-41ED-B621-DBB35E9C213D}" type="presParOf" srcId="{28972589-102C-423F-945F-09AFAACB2F9E}" destId="{B25CE4DE-58A9-4E71-B881-62D768C65DFB}" srcOrd="0" destOrd="0" presId="urn:microsoft.com/office/officeart/2018/5/layout/IconCircleLabelList"/>
    <dgm:cxn modelId="{B525CEFA-EF30-4266-BE10-E1092CFCDBB4}" type="presParOf" srcId="{28972589-102C-423F-945F-09AFAACB2F9E}" destId="{A941BCA2-E2B8-4C17-9F73-E5EF6EC788ED}" srcOrd="1" destOrd="0" presId="urn:microsoft.com/office/officeart/2018/5/layout/IconCircleLabelList"/>
    <dgm:cxn modelId="{5DD90F95-DC57-4F6C-9E15-29DD9961260E}" type="presParOf" srcId="{28972589-102C-423F-945F-09AFAACB2F9E}" destId="{43351ED5-5BF3-40A7-B499-23E6E6C21BD9}" srcOrd="2" destOrd="0" presId="urn:microsoft.com/office/officeart/2018/5/layout/IconCircleLabelList"/>
    <dgm:cxn modelId="{8A991D45-49EB-4C79-83AD-45DAEB47CEBC}" type="presParOf" srcId="{28972589-102C-423F-945F-09AFAACB2F9E}" destId="{A0993D18-618A-4552-9DA1-F0257BCDD962}" srcOrd="3" destOrd="0" presId="urn:microsoft.com/office/officeart/2018/5/layout/IconCircleLabelList"/>
    <dgm:cxn modelId="{A33BB367-14BB-4DCA-9F40-EAD4293FC397}" type="presParOf" srcId="{46024250-1797-4C18-BD24-8571012CDA08}" destId="{D5E5757F-23C3-459A-B89F-9581CF9EDD59}" srcOrd="3" destOrd="0" presId="urn:microsoft.com/office/officeart/2018/5/layout/IconCircleLabelList"/>
    <dgm:cxn modelId="{AEA0901B-5E54-465E-98CC-614A5334C0EA}" type="presParOf" srcId="{46024250-1797-4C18-BD24-8571012CDA08}" destId="{36321097-906B-4870-9C38-5F422AA9346A}" srcOrd="4" destOrd="0" presId="urn:microsoft.com/office/officeart/2018/5/layout/IconCircleLabelList"/>
    <dgm:cxn modelId="{62B689F1-6D05-4666-8C71-18778C5F84ED}" type="presParOf" srcId="{36321097-906B-4870-9C38-5F422AA9346A}" destId="{F041DA7A-C999-49A1-A96C-41FFAA576DFC}" srcOrd="0" destOrd="0" presId="urn:microsoft.com/office/officeart/2018/5/layout/IconCircleLabelList"/>
    <dgm:cxn modelId="{3527755E-771A-4C88-B1BC-49902C1E2E7D}" type="presParOf" srcId="{36321097-906B-4870-9C38-5F422AA9346A}" destId="{6245F2EA-06E9-41A3-B79C-B43326752F18}" srcOrd="1" destOrd="0" presId="urn:microsoft.com/office/officeart/2018/5/layout/IconCircleLabelList"/>
    <dgm:cxn modelId="{83C88B14-32A4-4374-BCEA-9430685A4388}" type="presParOf" srcId="{36321097-906B-4870-9C38-5F422AA9346A}" destId="{61293E73-BB78-4638-9961-501BE66D544A}" srcOrd="2" destOrd="0" presId="urn:microsoft.com/office/officeart/2018/5/layout/IconCircleLabelList"/>
    <dgm:cxn modelId="{76BE650C-5139-4862-823A-28E403195118}" type="presParOf" srcId="{36321097-906B-4870-9C38-5F422AA9346A}" destId="{BAB45FA1-597B-4238-BCAE-31E4915C998A}" srcOrd="3" destOrd="0" presId="urn:microsoft.com/office/officeart/2018/5/layout/IconCircleLabelList"/>
    <dgm:cxn modelId="{1A17868C-8673-40DB-9F8C-A750D30A51C0}" type="presParOf" srcId="{46024250-1797-4C18-BD24-8571012CDA08}" destId="{BB610016-0BFF-4DEA-8029-EF0802C037A1}" srcOrd="5" destOrd="0" presId="urn:microsoft.com/office/officeart/2018/5/layout/IconCircleLabelList"/>
    <dgm:cxn modelId="{7B7BB932-E6CD-43B2-BEFF-F72C438471B3}" type="presParOf" srcId="{46024250-1797-4C18-BD24-8571012CDA08}" destId="{D679D349-DCD0-4C50-9472-D5A4346A18E4}" srcOrd="6" destOrd="0" presId="urn:microsoft.com/office/officeart/2018/5/layout/IconCircleLabelList"/>
    <dgm:cxn modelId="{4A57D2C9-896D-4094-9DD2-66F224860DF3}" type="presParOf" srcId="{D679D349-DCD0-4C50-9472-D5A4346A18E4}" destId="{CEF660AC-48DE-47E4-B1F1-E07219C3D30E}" srcOrd="0" destOrd="0" presId="urn:microsoft.com/office/officeart/2018/5/layout/IconCircleLabelList"/>
    <dgm:cxn modelId="{4658D0A2-BC0E-403F-8D93-5FA308C37B5E}" type="presParOf" srcId="{D679D349-DCD0-4C50-9472-D5A4346A18E4}" destId="{5E95A3FD-802E-4691-B25D-10BF880B7112}" srcOrd="1" destOrd="0" presId="urn:microsoft.com/office/officeart/2018/5/layout/IconCircleLabelList"/>
    <dgm:cxn modelId="{3CCD7A17-88F4-4960-8E10-C5536709BB0E}" type="presParOf" srcId="{D679D349-DCD0-4C50-9472-D5A4346A18E4}" destId="{742A192D-7ED3-4B33-9E99-EB7F6830796F}" srcOrd="2" destOrd="0" presId="urn:microsoft.com/office/officeart/2018/5/layout/IconCircleLabelList"/>
    <dgm:cxn modelId="{F74BEBB3-44FF-4714-9DC8-B78054B0ED60}" type="presParOf" srcId="{D679D349-DCD0-4C50-9472-D5A4346A18E4}" destId="{56F42E52-8518-4D75-A45E-5AA4BB99BD7C}" srcOrd="3" destOrd="0" presId="urn:microsoft.com/office/officeart/2018/5/layout/IconCircleLabelList"/>
    <dgm:cxn modelId="{E3361260-C39F-4BCA-BBA1-CD8EEC86A745}" type="presParOf" srcId="{46024250-1797-4C18-BD24-8571012CDA08}" destId="{A25F6A33-0D06-423F-A778-E2E2FA62A376}" srcOrd="7" destOrd="0" presId="urn:microsoft.com/office/officeart/2018/5/layout/IconCircleLabelList"/>
    <dgm:cxn modelId="{85B16BAA-F7C3-4059-845C-E01A8AC169FA}" type="presParOf" srcId="{46024250-1797-4C18-BD24-8571012CDA08}" destId="{C606683D-BA05-4EBA-8270-45D1C3664952}" srcOrd="8" destOrd="0" presId="urn:microsoft.com/office/officeart/2018/5/layout/IconCircleLabelList"/>
    <dgm:cxn modelId="{C12EE854-BD59-4BCB-94F8-0D62F59E514D}" type="presParOf" srcId="{C606683D-BA05-4EBA-8270-45D1C3664952}" destId="{3EFF371C-A081-4C6F-8E77-92F3A155017C}" srcOrd="0" destOrd="0" presId="urn:microsoft.com/office/officeart/2018/5/layout/IconCircleLabelList"/>
    <dgm:cxn modelId="{63E84D09-4839-4EF1-8940-710BF0470FDD}" type="presParOf" srcId="{C606683D-BA05-4EBA-8270-45D1C3664952}" destId="{707A2475-B22A-4946-9CEA-2CB95D3C13F0}" srcOrd="1" destOrd="0" presId="urn:microsoft.com/office/officeart/2018/5/layout/IconCircleLabelList"/>
    <dgm:cxn modelId="{653E8CE1-0B2C-4909-B063-63DEE414818B}" type="presParOf" srcId="{C606683D-BA05-4EBA-8270-45D1C3664952}" destId="{950BCE15-231A-4979-B232-917A530A8A31}" srcOrd="2" destOrd="0" presId="urn:microsoft.com/office/officeart/2018/5/layout/IconCircleLabelList"/>
    <dgm:cxn modelId="{B20FD531-9897-4FB9-984F-62EBDC3C2655}" type="presParOf" srcId="{C606683D-BA05-4EBA-8270-45D1C3664952}" destId="{B98BB38E-4D28-44A2-82CD-3FCC4266CFD5}" srcOrd="3" destOrd="0" presId="urn:microsoft.com/office/officeart/2018/5/layout/IconCircleLabelList"/>
    <dgm:cxn modelId="{917E19B4-6325-4CF7-AD8B-C131959BDCCC}" type="presParOf" srcId="{46024250-1797-4C18-BD24-8571012CDA08}" destId="{B30B6881-D7D8-42B7-B0E3-34433DF4826A}" srcOrd="9" destOrd="0" presId="urn:microsoft.com/office/officeart/2018/5/layout/IconCircleLabelList"/>
    <dgm:cxn modelId="{3B25C903-7048-4D68-A7A7-42188FEF0419}" type="presParOf" srcId="{46024250-1797-4C18-BD24-8571012CDA08}" destId="{02619A70-FFFD-4D80-8B18-4512F9021914}" srcOrd="10" destOrd="0" presId="urn:microsoft.com/office/officeart/2018/5/layout/IconCircleLabelList"/>
    <dgm:cxn modelId="{34B756E5-96AB-49F7-A6E4-57F4112E3683}" type="presParOf" srcId="{02619A70-FFFD-4D80-8B18-4512F9021914}" destId="{32A152E0-617E-45FB-BC2B-5B6E6B9CED15}" srcOrd="0" destOrd="0" presId="urn:microsoft.com/office/officeart/2018/5/layout/IconCircleLabelList"/>
    <dgm:cxn modelId="{8897A0B1-7160-4D32-B6A6-1C2DF82668F4}" type="presParOf" srcId="{02619A70-FFFD-4D80-8B18-4512F9021914}" destId="{92DDEF81-B7D8-47C8-931A-3FB8F4D3865C}" srcOrd="1" destOrd="0" presId="urn:microsoft.com/office/officeart/2018/5/layout/IconCircleLabelList"/>
    <dgm:cxn modelId="{77C70C93-45D9-43AC-921A-480A8C6AA099}" type="presParOf" srcId="{02619A70-FFFD-4D80-8B18-4512F9021914}" destId="{84ED31DA-D4E5-44D0-8A5D-2EAF889149A4}" srcOrd="2" destOrd="0" presId="urn:microsoft.com/office/officeart/2018/5/layout/IconCircleLabelList"/>
    <dgm:cxn modelId="{6D508F1C-5389-4244-A101-7BC47A2D7C2F}" type="presParOf" srcId="{02619A70-FFFD-4D80-8B18-4512F9021914}" destId="{32B0EAC4-F2D2-4C25-90B4-7A583A7DC0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D1AE09-3A5A-4BE5-8605-3FC680EB81E6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2B4B28-BD30-4AB9-B2F7-0AE927BA511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A93BEC3-48C1-4D64-AF17-2521761A75C2}" type="parTrans" cxnId="{1AE84EB6-698F-498F-9257-731074A2DEF2}">
      <dgm:prSet/>
      <dgm:spPr/>
      <dgm:t>
        <a:bodyPr/>
        <a:lstStyle/>
        <a:p>
          <a:endParaRPr lang="en-US"/>
        </a:p>
      </dgm:t>
    </dgm:pt>
    <dgm:pt modelId="{08D0FB5C-3CEE-4BAA-AFAD-0F35D9D408F8}" type="sibTrans" cxnId="{1AE84EB6-698F-498F-9257-731074A2DEF2}">
      <dgm:prSet/>
      <dgm:spPr/>
      <dgm:t>
        <a:bodyPr/>
        <a:lstStyle/>
        <a:p>
          <a:endParaRPr lang="en-US"/>
        </a:p>
      </dgm:t>
    </dgm:pt>
    <dgm:pt modelId="{A5BC2A78-80C2-4039-9D77-250CB220B7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6 Tools </a:t>
          </a:r>
          <a:endParaRPr lang="en-US" dirty="0"/>
        </a:p>
      </dgm:t>
    </dgm:pt>
    <dgm:pt modelId="{B99AB3A6-7858-4305-9226-D5AC6A65BC75}" type="parTrans" cxnId="{C864F409-0C79-48D1-9CB8-7DA40B32533B}">
      <dgm:prSet/>
      <dgm:spPr/>
      <dgm:t>
        <a:bodyPr/>
        <a:lstStyle/>
        <a:p>
          <a:endParaRPr lang="en-US"/>
        </a:p>
      </dgm:t>
    </dgm:pt>
    <dgm:pt modelId="{46D709A4-11C0-406F-9D66-36140BB9DA91}" type="sibTrans" cxnId="{C864F409-0C79-48D1-9CB8-7DA40B32533B}">
      <dgm:prSet/>
      <dgm:spPr/>
      <dgm:t>
        <a:bodyPr/>
        <a:lstStyle/>
        <a:p>
          <a:endParaRPr lang="en-US"/>
        </a:p>
      </dgm:t>
    </dgm:pt>
    <dgm:pt modelId="{099F9C5C-912E-4D33-B6F7-37DCDDD245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6 Bäume</a:t>
          </a:r>
          <a:endParaRPr lang="en-US"/>
        </a:p>
      </dgm:t>
    </dgm:pt>
    <dgm:pt modelId="{3D27129A-7696-4238-AA0A-8FDDA9C9D2D5}" type="parTrans" cxnId="{358FF4A8-6903-4532-88BB-E9C0D88E3376}">
      <dgm:prSet/>
      <dgm:spPr/>
      <dgm:t>
        <a:bodyPr/>
        <a:lstStyle/>
        <a:p>
          <a:endParaRPr lang="en-US"/>
        </a:p>
      </dgm:t>
    </dgm:pt>
    <dgm:pt modelId="{45D8BA73-A043-45EF-8E61-B06939BE1C66}" type="sibTrans" cxnId="{358FF4A8-6903-4532-88BB-E9C0D88E3376}">
      <dgm:prSet/>
      <dgm:spPr/>
      <dgm:t>
        <a:bodyPr/>
        <a:lstStyle/>
        <a:p>
          <a:endParaRPr lang="en-US"/>
        </a:p>
      </dgm:t>
    </dgm:pt>
    <dgm:pt modelId="{0793EBE8-82D9-4D2A-B32E-EC410460B56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 Variablen zur Gestaltung des Avatars; insgesamt 120 verschiedene Variationen</a:t>
          </a:r>
          <a:endParaRPr lang="en-US" dirty="0"/>
        </a:p>
      </dgm:t>
    </dgm:pt>
    <dgm:pt modelId="{86902AAC-DE46-4D9C-BE4C-484123DE4C9F}" type="parTrans" cxnId="{36C72B4D-7CD1-436F-9C96-79D25812FEAF}">
      <dgm:prSet/>
      <dgm:spPr/>
      <dgm:t>
        <a:bodyPr/>
        <a:lstStyle/>
        <a:p>
          <a:endParaRPr lang="en-US"/>
        </a:p>
      </dgm:t>
    </dgm:pt>
    <dgm:pt modelId="{ADD6A8BF-56F5-4306-AA9F-4932477BA3E8}" type="sibTrans" cxnId="{36C72B4D-7CD1-436F-9C96-79D25812FEAF}">
      <dgm:prSet/>
      <dgm:spPr/>
      <dgm:t>
        <a:bodyPr/>
        <a:lstStyle/>
        <a:p>
          <a:endParaRPr lang="en-US"/>
        </a:p>
      </dgm:t>
    </dgm:pt>
    <dgm:pt modelId="{2F27E9EB-A572-4399-B12C-565E5EEF857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240 -Arbeitstunden</a:t>
          </a:r>
          <a:endParaRPr lang="en-US" dirty="0"/>
        </a:p>
      </dgm:t>
    </dgm:pt>
    <dgm:pt modelId="{EB71A94F-E23E-4E1B-AB1E-A155691D13C8}" type="parTrans" cxnId="{6D8791F8-4316-4172-8DFB-13364ABCBD95}">
      <dgm:prSet/>
      <dgm:spPr/>
      <dgm:t>
        <a:bodyPr/>
        <a:lstStyle/>
        <a:p>
          <a:endParaRPr lang="en-US"/>
        </a:p>
      </dgm:t>
    </dgm:pt>
    <dgm:pt modelId="{AA43B5C2-85E0-4E0A-982A-2E0968CDED14}" type="sibTrans" cxnId="{6D8791F8-4316-4172-8DFB-13364ABCBD95}">
      <dgm:prSet/>
      <dgm:spPr/>
      <dgm:t>
        <a:bodyPr/>
        <a:lstStyle/>
        <a:p>
          <a:endParaRPr lang="en-US"/>
        </a:p>
      </dgm:t>
    </dgm:pt>
    <dgm:pt modelId="{CF627FBD-7B14-4E1F-AF76-05D3BCA4D2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280 Zeilen geschriebener Code</a:t>
          </a:r>
          <a:endParaRPr lang="en-US" dirty="0"/>
        </a:p>
      </dgm:t>
    </dgm:pt>
    <dgm:pt modelId="{3FA07EA3-6958-43AC-A502-5EE6523525DB}" type="parTrans" cxnId="{0DE6BAB8-350B-4065-AAB7-F13F1F6F6FCE}">
      <dgm:prSet/>
      <dgm:spPr/>
      <dgm:t>
        <a:bodyPr/>
        <a:lstStyle/>
        <a:p>
          <a:endParaRPr lang="en-US"/>
        </a:p>
      </dgm:t>
    </dgm:pt>
    <dgm:pt modelId="{2ED63B91-592A-484E-9055-4F21C90B5EDC}" type="sibTrans" cxnId="{0DE6BAB8-350B-4065-AAB7-F13F1F6F6FCE}">
      <dgm:prSet/>
      <dgm:spPr/>
      <dgm:t>
        <a:bodyPr/>
        <a:lstStyle/>
        <a:p>
          <a:endParaRPr lang="en-US"/>
        </a:p>
      </dgm:t>
    </dgm:pt>
    <dgm:pt modelId="{9092DD82-81A7-4C79-AE26-F18D01BD2F8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24 Grafiken; davon 4 Animationen</a:t>
          </a:r>
          <a:endParaRPr lang="en-US" dirty="0"/>
        </a:p>
      </dgm:t>
    </dgm:pt>
    <dgm:pt modelId="{30FDF004-6205-4842-A1CA-1B312B1B40B1}" type="parTrans" cxnId="{4A4DEC8B-1716-463D-B9E5-058B2045164C}">
      <dgm:prSet/>
      <dgm:spPr/>
      <dgm:t>
        <a:bodyPr/>
        <a:lstStyle/>
        <a:p>
          <a:endParaRPr lang="en-US"/>
        </a:p>
      </dgm:t>
    </dgm:pt>
    <dgm:pt modelId="{5AA16140-A885-4B7A-8FF9-2C5B5B224E61}" type="sibTrans" cxnId="{4A4DEC8B-1716-463D-B9E5-058B2045164C}">
      <dgm:prSet/>
      <dgm:spPr/>
      <dgm:t>
        <a:bodyPr/>
        <a:lstStyle/>
        <a:p>
          <a:endParaRPr lang="en-US"/>
        </a:p>
      </dgm:t>
    </dgm:pt>
    <dgm:pt modelId="{A9C91FBC-6FBE-4060-A156-F75E20B38C2F}" type="pres">
      <dgm:prSet presAssocID="{FCD1AE09-3A5A-4BE5-8605-3FC680EB81E6}" presName="root" presStyleCnt="0">
        <dgm:presLayoutVars>
          <dgm:dir/>
          <dgm:resizeHandles val="exact"/>
        </dgm:presLayoutVars>
      </dgm:prSet>
      <dgm:spPr/>
    </dgm:pt>
    <dgm:pt modelId="{D4E91F4A-261B-4D23-B0DB-4E91FF11A5EB}" type="pres">
      <dgm:prSet presAssocID="{502B4B28-BD30-4AB9-B2F7-0AE927BA5118}" presName="compNode" presStyleCnt="0"/>
      <dgm:spPr/>
    </dgm:pt>
    <dgm:pt modelId="{0521470D-6A3F-455E-9C52-3E73039BEE0A}" type="pres">
      <dgm:prSet presAssocID="{502B4B28-BD30-4AB9-B2F7-0AE927BA5118}" presName="bgRect" presStyleLbl="bgShp" presStyleIdx="0" presStyleCnt="7" custFlipVert="0" custFlipHor="1" custScaleX="702" custScaleY="9764" custLinFactY="-100000" custLinFactNeighborX="57989" custLinFactNeighborY="-115014"/>
      <dgm:spPr/>
    </dgm:pt>
    <dgm:pt modelId="{E1AB4A2B-CFCB-4FF1-8A25-E62E5ADA32EE}" type="pres">
      <dgm:prSet presAssocID="{502B4B28-BD30-4AB9-B2F7-0AE927BA5118}" presName="iconRect" presStyleLbl="node1" presStyleIdx="0" presStyleCnt="7"/>
      <dgm:spPr/>
    </dgm:pt>
    <dgm:pt modelId="{CE41F6EE-8448-4A98-8B81-9CB0973F1507}" type="pres">
      <dgm:prSet presAssocID="{502B4B28-BD30-4AB9-B2F7-0AE927BA5118}" presName="spaceRect" presStyleCnt="0"/>
      <dgm:spPr/>
    </dgm:pt>
    <dgm:pt modelId="{2AE409C0-63FC-4185-AFF8-BFC1219FAD2C}" type="pres">
      <dgm:prSet presAssocID="{502B4B28-BD30-4AB9-B2F7-0AE927BA5118}" presName="parTx" presStyleLbl="revTx" presStyleIdx="0" presStyleCnt="7">
        <dgm:presLayoutVars>
          <dgm:chMax val="0"/>
          <dgm:chPref val="0"/>
        </dgm:presLayoutVars>
      </dgm:prSet>
      <dgm:spPr/>
    </dgm:pt>
    <dgm:pt modelId="{86735DEC-F97D-4810-8FD6-A7497B7B5F1E}" type="pres">
      <dgm:prSet presAssocID="{08D0FB5C-3CEE-4BAA-AFAD-0F35D9D408F8}" presName="sibTrans" presStyleCnt="0"/>
      <dgm:spPr/>
    </dgm:pt>
    <dgm:pt modelId="{A05DD9C3-3EFC-4A6A-AF7F-2013F2695109}" type="pres">
      <dgm:prSet presAssocID="{A5BC2A78-80C2-4039-9D77-250CB220B78D}" presName="compNode" presStyleCnt="0"/>
      <dgm:spPr/>
    </dgm:pt>
    <dgm:pt modelId="{19DC0411-AAA9-4977-856B-FFA9990DBCB0}" type="pres">
      <dgm:prSet presAssocID="{A5BC2A78-80C2-4039-9D77-250CB220B78D}" presName="bgRect" presStyleLbl="bgShp" presStyleIdx="1" presStyleCnt="7"/>
      <dgm:spPr/>
    </dgm:pt>
    <dgm:pt modelId="{9D5185BE-937B-49FD-B9C1-9D6D098ED82A}" type="pres">
      <dgm:prSet presAssocID="{A5BC2A78-80C2-4039-9D77-250CB220B78D}" presName="iconRect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9A9AC86-2827-432E-B75E-E15F1542D75D}" type="pres">
      <dgm:prSet presAssocID="{A5BC2A78-80C2-4039-9D77-250CB220B78D}" presName="spaceRect" presStyleCnt="0"/>
      <dgm:spPr/>
    </dgm:pt>
    <dgm:pt modelId="{20CC3BF0-9019-4AA2-83A4-2CB6A9225A16}" type="pres">
      <dgm:prSet presAssocID="{A5BC2A78-80C2-4039-9D77-250CB220B78D}" presName="parTx" presStyleLbl="revTx" presStyleIdx="1" presStyleCnt="7">
        <dgm:presLayoutVars>
          <dgm:chMax val="0"/>
          <dgm:chPref val="0"/>
        </dgm:presLayoutVars>
      </dgm:prSet>
      <dgm:spPr/>
    </dgm:pt>
    <dgm:pt modelId="{36A4EC19-C115-4C97-B02A-783A91A21CC7}" type="pres">
      <dgm:prSet presAssocID="{46D709A4-11C0-406F-9D66-36140BB9DA91}" presName="sibTrans" presStyleCnt="0"/>
      <dgm:spPr/>
    </dgm:pt>
    <dgm:pt modelId="{7D7F4BC2-0C98-40B9-A1C8-540BF525BCDF}" type="pres">
      <dgm:prSet presAssocID="{099F9C5C-912E-4D33-B6F7-37DCDDD245A8}" presName="compNode" presStyleCnt="0"/>
      <dgm:spPr/>
    </dgm:pt>
    <dgm:pt modelId="{BC5D5ED6-6542-4961-BB9B-B0A536F26665}" type="pres">
      <dgm:prSet presAssocID="{099F9C5C-912E-4D33-B6F7-37DCDDD245A8}" presName="bgRect" presStyleLbl="bgShp" presStyleIdx="2" presStyleCnt="7"/>
      <dgm:spPr/>
    </dgm:pt>
    <dgm:pt modelId="{16E4762E-8C07-41B6-8BFC-F35C37B50D8B}" type="pres">
      <dgm:prSet presAssocID="{099F9C5C-912E-4D33-B6F7-37DCDDD245A8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04697B4-C57C-4A7B-9732-AA62E88FFF77}" type="pres">
      <dgm:prSet presAssocID="{099F9C5C-912E-4D33-B6F7-37DCDDD245A8}" presName="spaceRect" presStyleCnt="0"/>
      <dgm:spPr/>
    </dgm:pt>
    <dgm:pt modelId="{B3C9268E-D792-47B6-9995-5B660F3DB526}" type="pres">
      <dgm:prSet presAssocID="{099F9C5C-912E-4D33-B6F7-37DCDDD245A8}" presName="parTx" presStyleLbl="revTx" presStyleIdx="2" presStyleCnt="7">
        <dgm:presLayoutVars>
          <dgm:chMax val="0"/>
          <dgm:chPref val="0"/>
        </dgm:presLayoutVars>
      </dgm:prSet>
      <dgm:spPr/>
    </dgm:pt>
    <dgm:pt modelId="{450BDB49-7ADD-4EB7-B58E-2D768068C49E}" type="pres">
      <dgm:prSet presAssocID="{45D8BA73-A043-45EF-8E61-B06939BE1C66}" presName="sibTrans" presStyleCnt="0"/>
      <dgm:spPr/>
    </dgm:pt>
    <dgm:pt modelId="{F3B2D1BA-43B0-420A-8C76-4014E4B450E5}" type="pres">
      <dgm:prSet presAssocID="{0793EBE8-82D9-4D2A-B32E-EC410460B568}" presName="compNode" presStyleCnt="0"/>
      <dgm:spPr/>
    </dgm:pt>
    <dgm:pt modelId="{2E294834-890F-4D45-A2DC-D241DB87ED69}" type="pres">
      <dgm:prSet presAssocID="{0793EBE8-82D9-4D2A-B32E-EC410460B568}" presName="bgRect" presStyleLbl="bgShp" presStyleIdx="3" presStyleCnt="7"/>
      <dgm:spPr/>
    </dgm:pt>
    <dgm:pt modelId="{EAFD5585-B5C8-4132-9924-51B2B423561C}" type="pres">
      <dgm:prSet presAssocID="{0793EBE8-82D9-4D2A-B32E-EC410460B568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B0F5EA8-E301-4A5E-8684-0DADC5B08101}" type="pres">
      <dgm:prSet presAssocID="{0793EBE8-82D9-4D2A-B32E-EC410460B568}" presName="spaceRect" presStyleCnt="0"/>
      <dgm:spPr/>
    </dgm:pt>
    <dgm:pt modelId="{AA256DF3-3A66-4A97-83CD-C8D3C31E40F9}" type="pres">
      <dgm:prSet presAssocID="{0793EBE8-82D9-4D2A-B32E-EC410460B568}" presName="parTx" presStyleLbl="revTx" presStyleIdx="3" presStyleCnt="7">
        <dgm:presLayoutVars>
          <dgm:chMax val="0"/>
          <dgm:chPref val="0"/>
        </dgm:presLayoutVars>
      </dgm:prSet>
      <dgm:spPr/>
    </dgm:pt>
    <dgm:pt modelId="{73A1B85E-C528-4DE9-8B40-26982AF266CF}" type="pres">
      <dgm:prSet presAssocID="{ADD6A8BF-56F5-4306-AA9F-4932477BA3E8}" presName="sibTrans" presStyleCnt="0"/>
      <dgm:spPr/>
    </dgm:pt>
    <dgm:pt modelId="{A7923F7C-4BCF-4A1E-9790-1917BA88E22A}" type="pres">
      <dgm:prSet presAssocID="{2F27E9EB-A572-4399-B12C-565E5EEF8578}" presName="compNode" presStyleCnt="0"/>
      <dgm:spPr/>
    </dgm:pt>
    <dgm:pt modelId="{658931E9-D71A-4082-B151-4721C634EC3E}" type="pres">
      <dgm:prSet presAssocID="{2F27E9EB-A572-4399-B12C-565E5EEF8578}" presName="bgRect" presStyleLbl="bgShp" presStyleIdx="4" presStyleCnt="7"/>
      <dgm:spPr/>
    </dgm:pt>
    <dgm:pt modelId="{4F22E118-F94D-45EA-8B43-C679B7A94E08}" type="pres">
      <dgm:prSet presAssocID="{2F27E9EB-A572-4399-B12C-565E5EEF8578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nduhr"/>
        </a:ext>
      </dgm:extLst>
    </dgm:pt>
    <dgm:pt modelId="{13E948DC-440C-4289-A456-10F387E4D4CC}" type="pres">
      <dgm:prSet presAssocID="{2F27E9EB-A572-4399-B12C-565E5EEF8578}" presName="spaceRect" presStyleCnt="0"/>
      <dgm:spPr/>
    </dgm:pt>
    <dgm:pt modelId="{4785E456-B5A0-4719-BE32-96BC47428C86}" type="pres">
      <dgm:prSet presAssocID="{2F27E9EB-A572-4399-B12C-565E5EEF8578}" presName="parTx" presStyleLbl="revTx" presStyleIdx="4" presStyleCnt="7">
        <dgm:presLayoutVars>
          <dgm:chMax val="0"/>
          <dgm:chPref val="0"/>
        </dgm:presLayoutVars>
      </dgm:prSet>
      <dgm:spPr/>
    </dgm:pt>
    <dgm:pt modelId="{536704A2-B9FE-4FF2-BF85-5F30E205F684}" type="pres">
      <dgm:prSet presAssocID="{AA43B5C2-85E0-4E0A-982A-2E0968CDED14}" presName="sibTrans" presStyleCnt="0"/>
      <dgm:spPr/>
    </dgm:pt>
    <dgm:pt modelId="{C8E9B0E0-1711-4661-9BEC-32A468FCDE03}" type="pres">
      <dgm:prSet presAssocID="{CF627FBD-7B14-4E1F-AF76-05D3BCA4D2A8}" presName="compNode" presStyleCnt="0"/>
      <dgm:spPr/>
    </dgm:pt>
    <dgm:pt modelId="{E31A1A25-6E56-40DD-A464-EFE860DECD66}" type="pres">
      <dgm:prSet presAssocID="{CF627FBD-7B14-4E1F-AF76-05D3BCA4D2A8}" presName="bgRect" presStyleLbl="bgShp" presStyleIdx="5" presStyleCnt="7"/>
      <dgm:spPr/>
    </dgm:pt>
    <dgm:pt modelId="{2D6D8FC3-1D55-4E1C-9E8D-BD0856A01122}" type="pres">
      <dgm:prSet presAssocID="{CF627FBD-7B14-4E1F-AF76-05D3BCA4D2A8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0E65F3A-49B9-4823-B153-E951944B876C}" type="pres">
      <dgm:prSet presAssocID="{CF627FBD-7B14-4E1F-AF76-05D3BCA4D2A8}" presName="spaceRect" presStyleCnt="0"/>
      <dgm:spPr/>
    </dgm:pt>
    <dgm:pt modelId="{DFEAA55F-3E86-413F-8D3F-7D520600A490}" type="pres">
      <dgm:prSet presAssocID="{CF627FBD-7B14-4E1F-AF76-05D3BCA4D2A8}" presName="parTx" presStyleLbl="revTx" presStyleIdx="5" presStyleCnt="7">
        <dgm:presLayoutVars>
          <dgm:chMax val="0"/>
          <dgm:chPref val="0"/>
        </dgm:presLayoutVars>
      </dgm:prSet>
      <dgm:spPr/>
    </dgm:pt>
    <dgm:pt modelId="{3885A714-51DD-4EE4-9A35-86E6E1DB2A31}" type="pres">
      <dgm:prSet presAssocID="{2ED63B91-592A-484E-9055-4F21C90B5EDC}" presName="sibTrans" presStyleCnt="0"/>
      <dgm:spPr/>
    </dgm:pt>
    <dgm:pt modelId="{2FCD4732-1B33-4950-AFA0-4223AD767DBF}" type="pres">
      <dgm:prSet presAssocID="{9092DD82-81A7-4C79-AE26-F18D01BD2F8B}" presName="compNode" presStyleCnt="0"/>
      <dgm:spPr/>
    </dgm:pt>
    <dgm:pt modelId="{BEFCCFA5-BEC2-4192-8096-B98BB8CCF19C}" type="pres">
      <dgm:prSet presAssocID="{9092DD82-81A7-4C79-AE26-F18D01BD2F8B}" presName="bgRect" presStyleLbl="bgShp" presStyleIdx="6" presStyleCnt="7"/>
      <dgm:spPr/>
    </dgm:pt>
    <dgm:pt modelId="{81594AE9-2F66-4122-BC8E-5BD7D81072A3}" type="pres">
      <dgm:prSet presAssocID="{9092DD82-81A7-4C79-AE26-F18D01BD2F8B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ffelei"/>
        </a:ext>
      </dgm:extLst>
    </dgm:pt>
    <dgm:pt modelId="{D7F3C5AF-3CB8-4FDF-BCA2-1AEEB33C4698}" type="pres">
      <dgm:prSet presAssocID="{9092DD82-81A7-4C79-AE26-F18D01BD2F8B}" presName="spaceRect" presStyleCnt="0"/>
      <dgm:spPr/>
    </dgm:pt>
    <dgm:pt modelId="{B1FBDF24-86AE-4268-BC03-639DCE21C79F}" type="pres">
      <dgm:prSet presAssocID="{9092DD82-81A7-4C79-AE26-F18D01BD2F8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864F409-0C79-48D1-9CB8-7DA40B32533B}" srcId="{FCD1AE09-3A5A-4BE5-8605-3FC680EB81E6}" destId="{A5BC2A78-80C2-4039-9D77-250CB220B78D}" srcOrd="1" destOrd="0" parTransId="{B99AB3A6-7858-4305-9226-D5AC6A65BC75}" sibTransId="{46D709A4-11C0-406F-9D66-36140BB9DA91}"/>
    <dgm:cxn modelId="{359C9A1A-7C35-4527-A217-EACB98A056DE}" type="presOf" srcId="{A5BC2A78-80C2-4039-9D77-250CB220B78D}" destId="{20CC3BF0-9019-4AA2-83A4-2CB6A9225A16}" srcOrd="0" destOrd="0" presId="urn:microsoft.com/office/officeart/2018/2/layout/IconVerticalSolidList"/>
    <dgm:cxn modelId="{7E81A462-791B-4F1F-84F2-67D82B9CC8A2}" type="presOf" srcId="{0793EBE8-82D9-4D2A-B32E-EC410460B568}" destId="{AA256DF3-3A66-4A97-83CD-C8D3C31E40F9}" srcOrd="0" destOrd="0" presId="urn:microsoft.com/office/officeart/2018/2/layout/IconVerticalSolidList"/>
    <dgm:cxn modelId="{D933BA45-EE1B-489E-B64A-5D41FB847993}" type="presOf" srcId="{FCD1AE09-3A5A-4BE5-8605-3FC680EB81E6}" destId="{A9C91FBC-6FBE-4060-A156-F75E20B38C2F}" srcOrd="0" destOrd="0" presId="urn:microsoft.com/office/officeart/2018/2/layout/IconVerticalSolidList"/>
    <dgm:cxn modelId="{36C72B4D-7CD1-436F-9C96-79D25812FEAF}" srcId="{FCD1AE09-3A5A-4BE5-8605-3FC680EB81E6}" destId="{0793EBE8-82D9-4D2A-B32E-EC410460B568}" srcOrd="3" destOrd="0" parTransId="{86902AAC-DE46-4D9C-BE4C-484123DE4C9F}" sibTransId="{ADD6A8BF-56F5-4306-AA9F-4932477BA3E8}"/>
    <dgm:cxn modelId="{555EF46F-12F4-442E-932D-A806E6F6C1AE}" type="presOf" srcId="{099F9C5C-912E-4D33-B6F7-37DCDDD245A8}" destId="{B3C9268E-D792-47B6-9995-5B660F3DB526}" srcOrd="0" destOrd="0" presId="urn:microsoft.com/office/officeart/2018/2/layout/IconVerticalSolidList"/>
    <dgm:cxn modelId="{A6B3D050-574C-4267-9964-5EE931E264CD}" type="presOf" srcId="{CF627FBD-7B14-4E1F-AF76-05D3BCA4D2A8}" destId="{DFEAA55F-3E86-413F-8D3F-7D520600A490}" srcOrd="0" destOrd="0" presId="urn:microsoft.com/office/officeart/2018/2/layout/IconVerticalSolidList"/>
    <dgm:cxn modelId="{4A4DEC8B-1716-463D-B9E5-058B2045164C}" srcId="{FCD1AE09-3A5A-4BE5-8605-3FC680EB81E6}" destId="{9092DD82-81A7-4C79-AE26-F18D01BD2F8B}" srcOrd="6" destOrd="0" parTransId="{30FDF004-6205-4842-A1CA-1B312B1B40B1}" sibTransId="{5AA16140-A885-4B7A-8FF9-2C5B5B224E61}"/>
    <dgm:cxn modelId="{358FF4A8-6903-4532-88BB-E9C0D88E3376}" srcId="{FCD1AE09-3A5A-4BE5-8605-3FC680EB81E6}" destId="{099F9C5C-912E-4D33-B6F7-37DCDDD245A8}" srcOrd="2" destOrd="0" parTransId="{3D27129A-7696-4238-AA0A-8FDDA9C9D2D5}" sibTransId="{45D8BA73-A043-45EF-8E61-B06939BE1C66}"/>
    <dgm:cxn modelId="{E93EA9AD-A186-4EB1-9142-77AAA44A713A}" type="presOf" srcId="{502B4B28-BD30-4AB9-B2F7-0AE927BA5118}" destId="{2AE409C0-63FC-4185-AFF8-BFC1219FAD2C}" srcOrd="0" destOrd="0" presId="urn:microsoft.com/office/officeart/2018/2/layout/IconVerticalSolidList"/>
    <dgm:cxn modelId="{1AE84EB6-698F-498F-9257-731074A2DEF2}" srcId="{FCD1AE09-3A5A-4BE5-8605-3FC680EB81E6}" destId="{502B4B28-BD30-4AB9-B2F7-0AE927BA5118}" srcOrd="0" destOrd="0" parTransId="{8A93BEC3-48C1-4D64-AF17-2521761A75C2}" sibTransId="{08D0FB5C-3CEE-4BAA-AFAD-0F35D9D408F8}"/>
    <dgm:cxn modelId="{0DE6BAB8-350B-4065-AAB7-F13F1F6F6FCE}" srcId="{FCD1AE09-3A5A-4BE5-8605-3FC680EB81E6}" destId="{CF627FBD-7B14-4E1F-AF76-05D3BCA4D2A8}" srcOrd="5" destOrd="0" parTransId="{3FA07EA3-6958-43AC-A502-5EE6523525DB}" sibTransId="{2ED63B91-592A-484E-9055-4F21C90B5EDC}"/>
    <dgm:cxn modelId="{233710D8-5B1A-4E6C-A684-6A844429D5CC}" type="presOf" srcId="{9092DD82-81A7-4C79-AE26-F18D01BD2F8B}" destId="{B1FBDF24-86AE-4268-BC03-639DCE21C79F}" srcOrd="0" destOrd="0" presId="urn:microsoft.com/office/officeart/2018/2/layout/IconVerticalSolidList"/>
    <dgm:cxn modelId="{5A1C0BF1-596B-40CA-8CCE-552B703EA966}" type="presOf" srcId="{2F27E9EB-A572-4399-B12C-565E5EEF8578}" destId="{4785E456-B5A0-4719-BE32-96BC47428C86}" srcOrd="0" destOrd="0" presId="urn:microsoft.com/office/officeart/2018/2/layout/IconVerticalSolidList"/>
    <dgm:cxn modelId="{6D8791F8-4316-4172-8DFB-13364ABCBD95}" srcId="{FCD1AE09-3A5A-4BE5-8605-3FC680EB81E6}" destId="{2F27E9EB-A572-4399-B12C-565E5EEF8578}" srcOrd="4" destOrd="0" parTransId="{EB71A94F-E23E-4E1B-AB1E-A155691D13C8}" sibTransId="{AA43B5C2-85E0-4E0A-982A-2E0968CDED14}"/>
    <dgm:cxn modelId="{AC575565-509E-42EF-BC8A-503E76F567CC}" type="presParOf" srcId="{A9C91FBC-6FBE-4060-A156-F75E20B38C2F}" destId="{D4E91F4A-261B-4D23-B0DB-4E91FF11A5EB}" srcOrd="0" destOrd="0" presId="urn:microsoft.com/office/officeart/2018/2/layout/IconVerticalSolidList"/>
    <dgm:cxn modelId="{21652951-AC0B-45ED-B7DB-B4146ABB9234}" type="presParOf" srcId="{D4E91F4A-261B-4D23-B0DB-4E91FF11A5EB}" destId="{0521470D-6A3F-455E-9C52-3E73039BEE0A}" srcOrd="0" destOrd="0" presId="urn:microsoft.com/office/officeart/2018/2/layout/IconVerticalSolidList"/>
    <dgm:cxn modelId="{36CBBB93-D9EB-4FB0-8FD0-1BDB3964F936}" type="presParOf" srcId="{D4E91F4A-261B-4D23-B0DB-4E91FF11A5EB}" destId="{E1AB4A2B-CFCB-4FF1-8A25-E62E5ADA32EE}" srcOrd="1" destOrd="0" presId="urn:microsoft.com/office/officeart/2018/2/layout/IconVerticalSolidList"/>
    <dgm:cxn modelId="{DB5A2F06-168B-4E9B-BE33-F272FD5AEC29}" type="presParOf" srcId="{D4E91F4A-261B-4D23-B0DB-4E91FF11A5EB}" destId="{CE41F6EE-8448-4A98-8B81-9CB0973F1507}" srcOrd="2" destOrd="0" presId="urn:microsoft.com/office/officeart/2018/2/layout/IconVerticalSolidList"/>
    <dgm:cxn modelId="{6C9FAFED-6866-4520-B823-9B0CDC8C250D}" type="presParOf" srcId="{D4E91F4A-261B-4D23-B0DB-4E91FF11A5EB}" destId="{2AE409C0-63FC-4185-AFF8-BFC1219FAD2C}" srcOrd="3" destOrd="0" presId="urn:microsoft.com/office/officeart/2018/2/layout/IconVerticalSolidList"/>
    <dgm:cxn modelId="{9DEA1C90-2C61-4EE2-9031-B67B332DF28F}" type="presParOf" srcId="{A9C91FBC-6FBE-4060-A156-F75E20B38C2F}" destId="{86735DEC-F97D-4810-8FD6-A7497B7B5F1E}" srcOrd="1" destOrd="0" presId="urn:microsoft.com/office/officeart/2018/2/layout/IconVerticalSolidList"/>
    <dgm:cxn modelId="{6215287A-D4AC-43D7-ACC0-E1F2D0454F98}" type="presParOf" srcId="{A9C91FBC-6FBE-4060-A156-F75E20B38C2F}" destId="{A05DD9C3-3EFC-4A6A-AF7F-2013F2695109}" srcOrd="2" destOrd="0" presId="urn:microsoft.com/office/officeart/2018/2/layout/IconVerticalSolidList"/>
    <dgm:cxn modelId="{73151569-6089-45DF-8EBD-90F998F91182}" type="presParOf" srcId="{A05DD9C3-3EFC-4A6A-AF7F-2013F2695109}" destId="{19DC0411-AAA9-4977-856B-FFA9990DBCB0}" srcOrd="0" destOrd="0" presId="urn:microsoft.com/office/officeart/2018/2/layout/IconVerticalSolidList"/>
    <dgm:cxn modelId="{935AE1B2-0E32-4243-A80D-2287B8CB997D}" type="presParOf" srcId="{A05DD9C3-3EFC-4A6A-AF7F-2013F2695109}" destId="{9D5185BE-937B-49FD-B9C1-9D6D098ED82A}" srcOrd="1" destOrd="0" presId="urn:microsoft.com/office/officeart/2018/2/layout/IconVerticalSolidList"/>
    <dgm:cxn modelId="{7FDFDA8D-D76A-4E2D-84B8-DB2C20775FF8}" type="presParOf" srcId="{A05DD9C3-3EFC-4A6A-AF7F-2013F2695109}" destId="{09A9AC86-2827-432E-B75E-E15F1542D75D}" srcOrd="2" destOrd="0" presId="urn:microsoft.com/office/officeart/2018/2/layout/IconVerticalSolidList"/>
    <dgm:cxn modelId="{4C45E310-9271-4AC9-B722-1F796D12B7AF}" type="presParOf" srcId="{A05DD9C3-3EFC-4A6A-AF7F-2013F2695109}" destId="{20CC3BF0-9019-4AA2-83A4-2CB6A9225A16}" srcOrd="3" destOrd="0" presId="urn:microsoft.com/office/officeart/2018/2/layout/IconVerticalSolidList"/>
    <dgm:cxn modelId="{936909BE-7E19-4E09-94D9-0605F8EBF4BF}" type="presParOf" srcId="{A9C91FBC-6FBE-4060-A156-F75E20B38C2F}" destId="{36A4EC19-C115-4C97-B02A-783A91A21CC7}" srcOrd="3" destOrd="0" presId="urn:microsoft.com/office/officeart/2018/2/layout/IconVerticalSolidList"/>
    <dgm:cxn modelId="{4310C7C5-76B0-4E52-AB15-EE547B727764}" type="presParOf" srcId="{A9C91FBC-6FBE-4060-A156-F75E20B38C2F}" destId="{7D7F4BC2-0C98-40B9-A1C8-540BF525BCDF}" srcOrd="4" destOrd="0" presId="urn:microsoft.com/office/officeart/2018/2/layout/IconVerticalSolidList"/>
    <dgm:cxn modelId="{E3A0A722-F800-424C-A11F-677C77199B06}" type="presParOf" srcId="{7D7F4BC2-0C98-40B9-A1C8-540BF525BCDF}" destId="{BC5D5ED6-6542-4961-BB9B-B0A536F26665}" srcOrd="0" destOrd="0" presId="urn:microsoft.com/office/officeart/2018/2/layout/IconVerticalSolidList"/>
    <dgm:cxn modelId="{C8AB3E01-C354-4534-9363-044BC0136C0C}" type="presParOf" srcId="{7D7F4BC2-0C98-40B9-A1C8-540BF525BCDF}" destId="{16E4762E-8C07-41B6-8BFC-F35C37B50D8B}" srcOrd="1" destOrd="0" presId="urn:microsoft.com/office/officeart/2018/2/layout/IconVerticalSolidList"/>
    <dgm:cxn modelId="{9CA45BE7-7A6C-4858-AAA8-2D20AF2846A0}" type="presParOf" srcId="{7D7F4BC2-0C98-40B9-A1C8-540BF525BCDF}" destId="{304697B4-C57C-4A7B-9732-AA62E88FFF77}" srcOrd="2" destOrd="0" presId="urn:microsoft.com/office/officeart/2018/2/layout/IconVerticalSolidList"/>
    <dgm:cxn modelId="{974F4EEE-2540-43D1-BF2B-8D6A53EC6C04}" type="presParOf" srcId="{7D7F4BC2-0C98-40B9-A1C8-540BF525BCDF}" destId="{B3C9268E-D792-47B6-9995-5B660F3DB526}" srcOrd="3" destOrd="0" presId="urn:microsoft.com/office/officeart/2018/2/layout/IconVerticalSolidList"/>
    <dgm:cxn modelId="{39127C22-43E4-4AD5-B964-D1A56122CBE4}" type="presParOf" srcId="{A9C91FBC-6FBE-4060-A156-F75E20B38C2F}" destId="{450BDB49-7ADD-4EB7-B58E-2D768068C49E}" srcOrd="5" destOrd="0" presId="urn:microsoft.com/office/officeart/2018/2/layout/IconVerticalSolidList"/>
    <dgm:cxn modelId="{2F9756C5-5F62-41FA-9995-069031D51227}" type="presParOf" srcId="{A9C91FBC-6FBE-4060-A156-F75E20B38C2F}" destId="{F3B2D1BA-43B0-420A-8C76-4014E4B450E5}" srcOrd="6" destOrd="0" presId="urn:microsoft.com/office/officeart/2018/2/layout/IconVerticalSolidList"/>
    <dgm:cxn modelId="{BFAB59CD-313D-4D68-B26B-409BB19FD6A9}" type="presParOf" srcId="{F3B2D1BA-43B0-420A-8C76-4014E4B450E5}" destId="{2E294834-890F-4D45-A2DC-D241DB87ED69}" srcOrd="0" destOrd="0" presId="urn:microsoft.com/office/officeart/2018/2/layout/IconVerticalSolidList"/>
    <dgm:cxn modelId="{0FC54EB9-AFE6-46AF-BF56-70E6AA287FAD}" type="presParOf" srcId="{F3B2D1BA-43B0-420A-8C76-4014E4B450E5}" destId="{EAFD5585-B5C8-4132-9924-51B2B423561C}" srcOrd="1" destOrd="0" presId="urn:microsoft.com/office/officeart/2018/2/layout/IconVerticalSolidList"/>
    <dgm:cxn modelId="{D9A0589C-DF0E-4177-B86D-DACAB1D6E91E}" type="presParOf" srcId="{F3B2D1BA-43B0-420A-8C76-4014E4B450E5}" destId="{DB0F5EA8-E301-4A5E-8684-0DADC5B08101}" srcOrd="2" destOrd="0" presId="urn:microsoft.com/office/officeart/2018/2/layout/IconVerticalSolidList"/>
    <dgm:cxn modelId="{D62C1D2A-113F-4C56-BE73-E7AC3CC7F8F4}" type="presParOf" srcId="{F3B2D1BA-43B0-420A-8C76-4014E4B450E5}" destId="{AA256DF3-3A66-4A97-83CD-C8D3C31E40F9}" srcOrd="3" destOrd="0" presId="urn:microsoft.com/office/officeart/2018/2/layout/IconVerticalSolidList"/>
    <dgm:cxn modelId="{DEF244B7-0463-4C4F-98DF-2F929D6DD23E}" type="presParOf" srcId="{A9C91FBC-6FBE-4060-A156-F75E20B38C2F}" destId="{73A1B85E-C528-4DE9-8B40-26982AF266CF}" srcOrd="7" destOrd="0" presId="urn:microsoft.com/office/officeart/2018/2/layout/IconVerticalSolidList"/>
    <dgm:cxn modelId="{A3A0F2FA-0873-46A8-941A-668545761C59}" type="presParOf" srcId="{A9C91FBC-6FBE-4060-A156-F75E20B38C2F}" destId="{A7923F7C-4BCF-4A1E-9790-1917BA88E22A}" srcOrd="8" destOrd="0" presId="urn:microsoft.com/office/officeart/2018/2/layout/IconVerticalSolidList"/>
    <dgm:cxn modelId="{E2BD20C4-345A-45FC-949E-47D0F5633F30}" type="presParOf" srcId="{A7923F7C-4BCF-4A1E-9790-1917BA88E22A}" destId="{658931E9-D71A-4082-B151-4721C634EC3E}" srcOrd="0" destOrd="0" presId="urn:microsoft.com/office/officeart/2018/2/layout/IconVerticalSolidList"/>
    <dgm:cxn modelId="{31C099C2-A810-4AE5-88E3-0D51DFE62ED4}" type="presParOf" srcId="{A7923F7C-4BCF-4A1E-9790-1917BA88E22A}" destId="{4F22E118-F94D-45EA-8B43-C679B7A94E08}" srcOrd="1" destOrd="0" presId="urn:microsoft.com/office/officeart/2018/2/layout/IconVerticalSolidList"/>
    <dgm:cxn modelId="{70D73AA9-92BA-4235-925D-E2BC8DDAFFF8}" type="presParOf" srcId="{A7923F7C-4BCF-4A1E-9790-1917BA88E22A}" destId="{13E948DC-440C-4289-A456-10F387E4D4CC}" srcOrd="2" destOrd="0" presId="urn:microsoft.com/office/officeart/2018/2/layout/IconVerticalSolidList"/>
    <dgm:cxn modelId="{915FCAAF-9AFA-4DE6-ADD7-31615B068D5E}" type="presParOf" srcId="{A7923F7C-4BCF-4A1E-9790-1917BA88E22A}" destId="{4785E456-B5A0-4719-BE32-96BC47428C86}" srcOrd="3" destOrd="0" presId="urn:microsoft.com/office/officeart/2018/2/layout/IconVerticalSolidList"/>
    <dgm:cxn modelId="{7FEB8572-4FAF-4784-BBBF-1C1ADECDDF77}" type="presParOf" srcId="{A9C91FBC-6FBE-4060-A156-F75E20B38C2F}" destId="{536704A2-B9FE-4FF2-BF85-5F30E205F684}" srcOrd="9" destOrd="0" presId="urn:microsoft.com/office/officeart/2018/2/layout/IconVerticalSolidList"/>
    <dgm:cxn modelId="{CDFFE80C-99F3-4C99-9E7E-4CE466555EDA}" type="presParOf" srcId="{A9C91FBC-6FBE-4060-A156-F75E20B38C2F}" destId="{C8E9B0E0-1711-4661-9BEC-32A468FCDE03}" srcOrd="10" destOrd="0" presId="urn:microsoft.com/office/officeart/2018/2/layout/IconVerticalSolidList"/>
    <dgm:cxn modelId="{812D9698-8F91-4CCD-99A2-B561497868A2}" type="presParOf" srcId="{C8E9B0E0-1711-4661-9BEC-32A468FCDE03}" destId="{E31A1A25-6E56-40DD-A464-EFE860DECD66}" srcOrd="0" destOrd="0" presId="urn:microsoft.com/office/officeart/2018/2/layout/IconVerticalSolidList"/>
    <dgm:cxn modelId="{83078370-94E9-411E-BD0F-1A8A4C78CDD0}" type="presParOf" srcId="{C8E9B0E0-1711-4661-9BEC-32A468FCDE03}" destId="{2D6D8FC3-1D55-4E1C-9E8D-BD0856A01122}" srcOrd="1" destOrd="0" presId="urn:microsoft.com/office/officeart/2018/2/layout/IconVerticalSolidList"/>
    <dgm:cxn modelId="{6F258C57-40C2-4927-995B-4691475A2D33}" type="presParOf" srcId="{C8E9B0E0-1711-4661-9BEC-32A468FCDE03}" destId="{B0E65F3A-49B9-4823-B153-E951944B876C}" srcOrd="2" destOrd="0" presId="urn:microsoft.com/office/officeart/2018/2/layout/IconVerticalSolidList"/>
    <dgm:cxn modelId="{C6666A2A-6B28-4970-BCB6-3BE9A9BAEE89}" type="presParOf" srcId="{C8E9B0E0-1711-4661-9BEC-32A468FCDE03}" destId="{DFEAA55F-3E86-413F-8D3F-7D520600A490}" srcOrd="3" destOrd="0" presId="urn:microsoft.com/office/officeart/2018/2/layout/IconVerticalSolidList"/>
    <dgm:cxn modelId="{87899C63-8E1F-4224-B400-00957C13D774}" type="presParOf" srcId="{A9C91FBC-6FBE-4060-A156-F75E20B38C2F}" destId="{3885A714-51DD-4EE4-9A35-86E6E1DB2A31}" srcOrd="11" destOrd="0" presId="urn:microsoft.com/office/officeart/2018/2/layout/IconVerticalSolidList"/>
    <dgm:cxn modelId="{AD91F0D0-72B9-42CE-B383-A3C59167C56B}" type="presParOf" srcId="{A9C91FBC-6FBE-4060-A156-F75E20B38C2F}" destId="{2FCD4732-1B33-4950-AFA0-4223AD767DBF}" srcOrd="12" destOrd="0" presId="urn:microsoft.com/office/officeart/2018/2/layout/IconVerticalSolidList"/>
    <dgm:cxn modelId="{32005FC8-6069-4260-B0B6-BAEE9610845A}" type="presParOf" srcId="{2FCD4732-1B33-4950-AFA0-4223AD767DBF}" destId="{BEFCCFA5-BEC2-4192-8096-B98BB8CCF19C}" srcOrd="0" destOrd="0" presId="urn:microsoft.com/office/officeart/2018/2/layout/IconVerticalSolidList"/>
    <dgm:cxn modelId="{17DD6E3B-BB25-400C-8576-E9B3CA74A619}" type="presParOf" srcId="{2FCD4732-1B33-4950-AFA0-4223AD767DBF}" destId="{81594AE9-2F66-4122-BC8E-5BD7D81072A3}" srcOrd="1" destOrd="0" presId="urn:microsoft.com/office/officeart/2018/2/layout/IconVerticalSolidList"/>
    <dgm:cxn modelId="{447A776A-39E6-494A-A6B7-373D682CB765}" type="presParOf" srcId="{2FCD4732-1B33-4950-AFA0-4223AD767DBF}" destId="{D7F3C5AF-3CB8-4FDF-BCA2-1AEEB33C4698}" srcOrd="2" destOrd="0" presId="urn:microsoft.com/office/officeart/2018/2/layout/IconVerticalSolidList"/>
    <dgm:cxn modelId="{CE97483E-BAB5-4379-94F8-35F88EDD9A81}" type="presParOf" srcId="{2FCD4732-1B33-4950-AFA0-4223AD767DBF}" destId="{B1FBDF24-86AE-4268-BC03-639DCE21C7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3397-44BF-41E3-A8A5-570F02C0404A}">
      <dsp:nvSpPr>
        <dsp:cNvPr id="0" name=""/>
        <dsp:cNvSpPr/>
      </dsp:nvSpPr>
      <dsp:spPr>
        <a:xfrm>
          <a:off x="3891916" y="1701584"/>
          <a:ext cx="3569966" cy="35699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Verlieren</a:t>
          </a:r>
        </a:p>
      </dsp:txBody>
      <dsp:txXfrm>
        <a:off x="4414725" y="2224393"/>
        <a:ext cx="2524348" cy="2524348"/>
      </dsp:txXfrm>
    </dsp:sp>
    <dsp:sp modelId="{ABC1AC4A-FD49-4AB1-A811-33E4D5E520A6}">
      <dsp:nvSpPr>
        <dsp:cNvPr id="0" name=""/>
        <dsp:cNvSpPr/>
      </dsp:nvSpPr>
      <dsp:spPr>
        <a:xfrm>
          <a:off x="4784408" y="365684"/>
          <a:ext cx="1784983" cy="17849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Punkte</a:t>
          </a:r>
        </a:p>
      </dsp:txBody>
      <dsp:txXfrm>
        <a:off x="5045813" y="627089"/>
        <a:ext cx="1262173" cy="1262173"/>
      </dsp:txXfrm>
    </dsp:sp>
    <dsp:sp modelId="{6B342FC2-F5FE-4789-9B79-3E700243CDD4}">
      <dsp:nvSpPr>
        <dsp:cNvPr id="0" name=""/>
        <dsp:cNvSpPr/>
      </dsp:nvSpPr>
      <dsp:spPr>
        <a:xfrm>
          <a:off x="6795836" y="3755375"/>
          <a:ext cx="1784983" cy="178498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Upgrades</a:t>
          </a:r>
        </a:p>
      </dsp:txBody>
      <dsp:txXfrm>
        <a:off x="7057241" y="4016780"/>
        <a:ext cx="1262173" cy="1262173"/>
      </dsp:txXfrm>
    </dsp:sp>
    <dsp:sp modelId="{EBE50CBA-9247-4561-A432-5CA2CB5F892E}">
      <dsp:nvSpPr>
        <dsp:cNvPr id="0" name=""/>
        <dsp:cNvSpPr/>
      </dsp:nvSpPr>
      <dsp:spPr>
        <a:xfrm>
          <a:off x="2772980" y="3755375"/>
          <a:ext cx="1784983" cy="17849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Bäume absägen</a:t>
          </a:r>
        </a:p>
      </dsp:txBody>
      <dsp:txXfrm>
        <a:off x="3034385" y="4016780"/>
        <a:ext cx="1262173" cy="126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4A7A1-1AAB-4F13-AB2D-08FA01011583}">
      <dsp:nvSpPr>
        <dsp:cNvPr id="0" name=""/>
        <dsp:cNvSpPr/>
      </dsp:nvSpPr>
      <dsp:spPr>
        <a:xfrm>
          <a:off x="422210" y="483014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51D68-9601-47B4-816F-2F6AA3E8AD5D}">
      <dsp:nvSpPr>
        <dsp:cNvPr id="0" name=""/>
        <dsp:cNvSpPr/>
      </dsp:nvSpPr>
      <dsp:spPr>
        <a:xfrm>
          <a:off x="699800" y="760604"/>
          <a:ext cx="747357" cy="747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823E-17B0-47FE-A931-F797552AE526}">
      <dsp:nvSpPr>
        <dsp:cNvPr id="0" name=""/>
        <dsp:cNvSpPr/>
      </dsp:nvSpPr>
      <dsp:spPr>
        <a:xfrm>
          <a:off x="5825" y="2191261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Geld durch Werbung/ InApp-Käufe kommt Umweltorganisationen zugute</a:t>
          </a:r>
          <a:endParaRPr lang="en-US" sz="1200" kern="1200"/>
        </a:p>
      </dsp:txBody>
      <dsp:txXfrm>
        <a:off x="5825" y="2191261"/>
        <a:ext cx="2135308" cy="720000"/>
      </dsp:txXfrm>
    </dsp:sp>
    <dsp:sp modelId="{B25CE4DE-58A9-4E71-B881-62D768C65DFB}">
      <dsp:nvSpPr>
        <dsp:cNvPr id="0" name=""/>
        <dsp:cNvSpPr/>
      </dsp:nvSpPr>
      <dsp:spPr>
        <a:xfrm>
          <a:off x="2931197" y="483014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BCA2-E2B8-4C17-9F73-E5EF6EC788ED}">
      <dsp:nvSpPr>
        <dsp:cNvPr id="0" name=""/>
        <dsp:cNvSpPr/>
      </dsp:nvSpPr>
      <dsp:spPr>
        <a:xfrm>
          <a:off x="3208787" y="760604"/>
          <a:ext cx="747357" cy="747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3D18-618A-4552-9DA1-F0257BCDD962}">
      <dsp:nvSpPr>
        <dsp:cNvPr id="0" name=""/>
        <dsp:cNvSpPr/>
      </dsp:nvSpPr>
      <dsp:spPr>
        <a:xfrm>
          <a:off x="2514812" y="2191261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anpassbare Spielfigur </a:t>
          </a:r>
          <a:endParaRPr lang="en-US" sz="1200" kern="1200"/>
        </a:p>
      </dsp:txBody>
      <dsp:txXfrm>
        <a:off x="2514812" y="2191261"/>
        <a:ext cx="2135308" cy="720000"/>
      </dsp:txXfrm>
    </dsp:sp>
    <dsp:sp modelId="{F041DA7A-C999-49A1-A96C-41FFAA576DFC}">
      <dsp:nvSpPr>
        <dsp:cNvPr id="0" name=""/>
        <dsp:cNvSpPr/>
      </dsp:nvSpPr>
      <dsp:spPr>
        <a:xfrm>
          <a:off x="5440184" y="483014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5F2EA-06E9-41A3-B79C-B43326752F18}">
      <dsp:nvSpPr>
        <dsp:cNvPr id="0" name=""/>
        <dsp:cNvSpPr/>
      </dsp:nvSpPr>
      <dsp:spPr>
        <a:xfrm>
          <a:off x="5717774" y="760604"/>
          <a:ext cx="747357" cy="747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5FA1-597B-4238-BCAE-31E4915C998A}">
      <dsp:nvSpPr>
        <dsp:cNvPr id="0" name=""/>
        <dsp:cNvSpPr/>
      </dsp:nvSpPr>
      <dsp:spPr>
        <a:xfrm>
          <a:off x="5023799" y="2191261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mehr Bäume, Sägen usw. erstellen </a:t>
          </a:r>
          <a:endParaRPr lang="en-US" sz="1200" kern="1200"/>
        </a:p>
      </dsp:txBody>
      <dsp:txXfrm>
        <a:off x="5023799" y="2191261"/>
        <a:ext cx="2135308" cy="720000"/>
      </dsp:txXfrm>
    </dsp:sp>
    <dsp:sp modelId="{CEF660AC-48DE-47E4-B1F1-E07219C3D30E}">
      <dsp:nvSpPr>
        <dsp:cNvPr id="0" name=""/>
        <dsp:cNvSpPr/>
      </dsp:nvSpPr>
      <dsp:spPr>
        <a:xfrm>
          <a:off x="422210" y="3445088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5A3FD-802E-4691-B25D-10BF880B7112}">
      <dsp:nvSpPr>
        <dsp:cNvPr id="0" name=""/>
        <dsp:cNvSpPr/>
      </dsp:nvSpPr>
      <dsp:spPr>
        <a:xfrm>
          <a:off x="699800" y="3722678"/>
          <a:ext cx="747357" cy="747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42E52-8518-4D75-A45E-5AA4BB99BD7C}">
      <dsp:nvSpPr>
        <dsp:cNvPr id="0" name=""/>
        <dsp:cNvSpPr/>
      </dsp:nvSpPr>
      <dsp:spPr>
        <a:xfrm>
          <a:off x="5825" y="5153335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Herunterfallen vom Ast animieren</a:t>
          </a:r>
          <a:endParaRPr lang="en-US" sz="1200" kern="1200"/>
        </a:p>
      </dsp:txBody>
      <dsp:txXfrm>
        <a:off x="5825" y="5153335"/>
        <a:ext cx="2135308" cy="720000"/>
      </dsp:txXfrm>
    </dsp:sp>
    <dsp:sp modelId="{3EFF371C-A081-4C6F-8E77-92F3A155017C}">
      <dsp:nvSpPr>
        <dsp:cNvPr id="0" name=""/>
        <dsp:cNvSpPr/>
      </dsp:nvSpPr>
      <dsp:spPr>
        <a:xfrm>
          <a:off x="2931197" y="3445088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2475-B22A-4946-9CEA-2CB95D3C13F0}">
      <dsp:nvSpPr>
        <dsp:cNvPr id="0" name=""/>
        <dsp:cNvSpPr/>
      </dsp:nvSpPr>
      <dsp:spPr>
        <a:xfrm>
          <a:off x="3208787" y="3722678"/>
          <a:ext cx="747357" cy="7473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BB38E-4D28-44A2-82CD-3FCC4266CFD5}">
      <dsp:nvSpPr>
        <dsp:cNvPr id="0" name=""/>
        <dsp:cNvSpPr/>
      </dsp:nvSpPr>
      <dsp:spPr>
        <a:xfrm>
          <a:off x="2514812" y="5153335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„Verschönerung“ der Animationen</a:t>
          </a:r>
          <a:endParaRPr lang="en-US" sz="1200" kern="1200"/>
        </a:p>
      </dsp:txBody>
      <dsp:txXfrm>
        <a:off x="2514812" y="5153335"/>
        <a:ext cx="2135308" cy="720000"/>
      </dsp:txXfrm>
    </dsp:sp>
    <dsp:sp modelId="{32A152E0-617E-45FB-BC2B-5B6E6B9CED15}">
      <dsp:nvSpPr>
        <dsp:cNvPr id="0" name=""/>
        <dsp:cNvSpPr/>
      </dsp:nvSpPr>
      <dsp:spPr>
        <a:xfrm>
          <a:off x="5440184" y="3445088"/>
          <a:ext cx="1302538" cy="13025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DEF81-B7D8-47C8-931A-3FB8F4D3865C}">
      <dsp:nvSpPr>
        <dsp:cNvPr id="0" name=""/>
        <dsp:cNvSpPr/>
      </dsp:nvSpPr>
      <dsp:spPr>
        <a:xfrm>
          <a:off x="5717774" y="3722678"/>
          <a:ext cx="747357" cy="7473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0EAC4-F2D2-4C25-90B4-7A583A7DC0B6}">
      <dsp:nvSpPr>
        <dsp:cNvPr id="0" name=""/>
        <dsp:cNvSpPr/>
      </dsp:nvSpPr>
      <dsp:spPr>
        <a:xfrm>
          <a:off x="5023799" y="5153335"/>
          <a:ext cx="21353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Extra-Punkte durch Vögel/Koalas verscheuchen</a:t>
          </a:r>
          <a:endParaRPr lang="en-US" sz="1200" kern="1200"/>
        </a:p>
      </dsp:txBody>
      <dsp:txXfrm>
        <a:off x="5023799" y="5153335"/>
        <a:ext cx="21353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1470D-6A3F-455E-9C52-3E73039BEE0A}">
      <dsp:nvSpPr>
        <dsp:cNvPr id="0" name=""/>
        <dsp:cNvSpPr/>
      </dsp:nvSpPr>
      <dsp:spPr>
        <a:xfrm flipH="1">
          <a:off x="6467878" y="0"/>
          <a:ext cx="45725" cy="77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B4A2B-CFCB-4FF1-8A25-E62E5ADA32EE}">
      <dsp:nvSpPr>
        <dsp:cNvPr id="0" name=""/>
        <dsp:cNvSpPr/>
      </dsp:nvSpPr>
      <dsp:spPr>
        <a:xfrm>
          <a:off x="0" y="179561"/>
          <a:ext cx="437514" cy="437514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E409C0-63FC-4185-AFF8-BFC1219FAD2C}">
      <dsp:nvSpPr>
        <dsp:cNvPr id="0" name=""/>
        <dsp:cNvSpPr/>
      </dsp:nvSpPr>
      <dsp:spPr>
        <a:xfrm>
          <a:off x="678148" y="577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78148" y="577"/>
        <a:ext cx="5594822" cy="795481"/>
      </dsp:txXfrm>
    </dsp:sp>
    <dsp:sp modelId="{19DC0411-AAA9-4977-856B-FFA9990DBCB0}">
      <dsp:nvSpPr>
        <dsp:cNvPr id="0" name=""/>
        <dsp:cNvSpPr/>
      </dsp:nvSpPr>
      <dsp:spPr>
        <a:xfrm>
          <a:off x="0" y="994929"/>
          <a:ext cx="6513603" cy="79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5185BE-937B-49FD-B9C1-9D6D098ED82A}">
      <dsp:nvSpPr>
        <dsp:cNvPr id="0" name=""/>
        <dsp:cNvSpPr/>
      </dsp:nvSpPr>
      <dsp:spPr>
        <a:xfrm>
          <a:off x="240633" y="1173913"/>
          <a:ext cx="437514" cy="437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CC3BF0-9019-4AA2-83A4-2CB6A9225A16}">
      <dsp:nvSpPr>
        <dsp:cNvPr id="0" name=""/>
        <dsp:cNvSpPr/>
      </dsp:nvSpPr>
      <dsp:spPr>
        <a:xfrm>
          <a:off x="918781" y="994929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6 Tools </a:t>
          </a:r>
          <a:endParaRPr lang="en-US" sz="1600" kern="1200" dirty="0"/>
        </a:p>
      </dsp:txBody>
      <dsp:txXfrm>
        <a:off x="918781" y="994929"/>
        <a:ext cx="5594822" cy="795481"/>
      </dsp:txXfrm>
    </dsp:sp>
    <dsp:sp modelId="{BC5D5ED6-6542-4961-BB9B-B0A536F26665}">
      <dsp:nvSpPr>
        <dsp:cNvPr id="0" name=""/>
        <dsp:cNvSpPr/>
      </dsp:nvSpPr>
      <dsp:spPr>
        <a:xfrm>
          <a:off x="0" y="1989282"/>
          <a:ext cx="6513603" cy="79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E4762E-8C07-41B6-8BFC-F35C37B50D8B}">
      <dsp:nvSpPr>
        <dsp:cNvPr id="0" name=""/>
        <dsp:cNvSpPr/>
      </dsp:nvSpPr>
      <dsp:spPr>
        <a:xfrm>
          <a:off x="240633" y="2168265"/>
          <a:ext cx="437514" cy="437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9268E-D792-47B6-9995-5B660F3DB526}">
      <dsp:nvSpPr>
        <dsp:cNvPr id="0" name=""/>
        <dsp:cNvSpPr/>
      </dsp:nvSpPr>
      <dsp:spPr>
        <a:xfrm>
          <a:off x="918781" y="1989282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6 Bäume</a:t>
          </a:r>
          <a:endParaRPr lang="en-US" sz="1600" kern="1200"/>
        </a:p>
      </dsp:txBody>
      <dsp:txXfrm>
        <a:off x="918781" y="1989282"/>
        <a:ext cx="5594822" cy="795481"/>
      </dsp:txXfrm>
    </dsp:sp>
    <dsp:sp modelId="{2E294834-890F-4D45-A2DC-D241DB87ED69}">
      <dsp:nvSpPr>
        <dsp:cNvPr id="0" name=""/>
        <dsp:cNvSpPr/>
      </dsp:nvSpPr>
      <dsp:spPr>
        <a:xfrm>
          <a:off x="0" y="2983634"/>
          <a:ext cx="6513603" cy="7954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D5585-B5C8-4132-9924-51B2B423561C}">
      <dsp:nvSpPr>
        <dsp:cNvPr id="0" name=""/>
        <dsp:cNvSpPr/>
      </dsp:nvSpPr>
      <dsp:spPr>
        <a:xfrm>
          <a:off x="240633" y="3162617"/>
          <a:ext cx="437514" cy="437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256DF3-3A66-4A97-83CD-C8D3C31E40F9}">
      <dsp:nvSpPr>
        <dsp:cNvPr id="0" name=""/>
        <dsp:cNvSpPr/>
      </dsp:nvSpPr>
      <dsp:spPr>
        <a:xfrm>
          <a:off x="918781" y="2983634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5 Variablen zur Gestaltung des Avatars; insgesamt 120 verschiedene Variationen</a:t>
          </a:r>
          <a:endParaRPr lang="en-US" sz="1600" kern="1200" dirty="0"/>
        </a:p>
      </dsp:txBody>
      <dsp:txXfrm>
        <a:off x="918781" y="2983634"/>
        <a:ext cx="5594822" cy="795481"/>
      </dsp:txXfrm>
    </dsp:sp>
    <dsp:sp modelId="{658931E9-D71A-4082-B151-4721C634EC3E}">
      <dsp:nvSpPr>
        <dsp:cNvPr id="0" name=""/>
        <dsp:cNvSpPr/>
      </dsp:nvSpPr>
      <dsp:spPr>
        <a:xfrm>
          <a:off x="0" y="3977986"/>
          <a:ext cx="6513603" cy="7954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2E118-F94D-45EA-8B43-C679B7A94E08}">
      <dsp:nvSpPr>
        <dsp:cNvPr id="0" name=""/>
        <dsp:cNvSpPr/>
      </dsp:nvSpPr>
      <dsp:spPr>
        <a:xfrm>
          <a:off x="240633" y="4156969"/>
          <a:ext cx="437514" cy="437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85E456-B5A0-4719-BE32-96BC47428C86}">
      <dsp:nvSpPr>
        <dsp:cNvPr id="0" name=""/>
        <dsp:cNvSpPr/>
      </dsp:nvSpPr>
      <dsp:spPr>
        <a:xfrm>
          <a:off x="918781" y="3977986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240 -Arbeitstunden</a:t>
          </a:r>
          <a:endParaRPr lang="en-US" sz="1600" kern="1200" dirty="0"/>
        </a:p>
      </dsp:txBody>
      <dsp:txXfrm>
        <a:off x="918781" y="3977986"/>
        <a:ext cx="5594822" cy="795481"/>
      </dsp:txXfrm>
    </dsp:sp>
    <dsp:sp modelId="{E31A1A25-6E56-40DD-A464-EFE860DECD66}">
      <dsp:nvSpPr>
        <dsp:cNvPr id="0" name=""/>
        <dsp:cNvSpPr/>
      </dsp:nvSpPr>
      <dsp:spPr>
        <a:xfrm>
          <a:off x="0" y="4972338"/>
          <a:ext cx="6513603" cy="795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D8FC3-1D55-4E1C-9E8D-BD0856A01122}">
      <dsp:nvSpPr>
        <dsp:cNvPr id="0" name=""/>
        <dsp:cNvSpPr/>
      </dsp:nvSpPr>
      <dsp:spPr>
        <a:xfrm>
          <a:off x="240633" y="5151321"/>
          <a:ext cx="437514" cy="437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AA55F-3E86-413F-8D3F-7D520600A490}">
      <dsp:nvSpPr>
        <dsp:cNvPr id="0" name=""/>
        <dsp:cNvSpPr/>
      </dsp:nvSpPr>
      <dsp:spPr>
        <a:xfrm>
          <a:off x="918781" y="4972338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280 Zeilen geschriebener Code</a:t>
          </a:r>
          <a:endParaRPr lang="en-US" sz="1600" kern="1200" dirty="0"/>
        </a:p>
      </dsp:txBody>
      <dsp:txXfrm>
        <a:off x="918781" y="4972338"/>
        <a:ext cx="5594822" cy="795481"/>
      </dsp:txXfrm>
    </dsp:sp>
    <dsp:sp modelId="{BEFCCFA5-BEC2-4192-8096-B98BB8CCF19C}">
      <dsp:nvSpPr>
        <dsp:cNvPr id="0" name=""/>
        <dsp:cNvSpPr/>
      </dsp:nvSpPr>
      <dsp:spPr>
        <a:xfrm>
          <a:off x="0" y="5966690"/>
          <a:ext cx="6513603" cy="79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594AE9-2F66-4122-BC8E-5BD7D81072A3}">
      <dsp:nvSpPr>
        <dsp:cNvPr id="0" name=""/>
        <dsp:cNvSpPr/>
      </dsp:nvSpPr>
      <dsp:spPr>
        <a:xfrm>
          <a:off x="240633" y="6145673"/>
          <a:ext cx="437514" cy="4375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FBDF24-86AE-4268-BC03-639DCE21C79F}">
      <dsp:nvSpPr>
        <dsp:cNvPr id="0" name=""/>
        <dsp:cNvSpPr/>
      </dsp:nvSpPr>
      <dsp:spPr>
        <a:xfrm>
          <a:off x="918781" y="5966690"/>
          <a:ext cx="5594822" cy="7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8" tIns="84188" rIns="84188" bIns="841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24 Grafiken; davon 4 Animationen</a:t>
          </a:r>
          <a:endParaRPr lang="en-US" sz="1600" kern="1200" dirty="0"/>
        </a:p>
      </dsp:txBody>
      <dsp:txXfrm>
        <a:off x="918781" y="5966690"/>
        <a:ext cx="5594822" cy="795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6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>
              <a:defRPr lang="de-de"/>
            </a:pPr>
            <a:r>
              <a:t>Master-Untertitelformat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4923C19-57C9-C7CA-872A-A19F726471F4}" type="datetime1">
              <a:t>04.01.2020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Qv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C049DFD-B391-516B-DFBC-453ED3F22910}" type="slidenum">
              <a:t>‹Nr.›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56F7CAF-E1F8-3A8A-B6D7-17DF32994042}" type="datetime1">
              <a:t>04.01.2020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4BF966E-20F9-EA60-B707-D635D8494183}" type="slidenum">
              <a:t>‹Nr.›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3B376459-17D6-6292-988F-E1C72AC16EB4}" type="datetime1">
              <a:t>04.01.2020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6ABC3FBD-F387-E9C9-C904-059C714A3F50}" type="slidenum">
              <a:t>‹Nr.›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5v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4915CF0B-45A4-4039-EAAD-B36C81E31CE6}" type="datetime1">
              <a:t>04.01.2020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E8B9644-0AD3-DE60-9D33-FC35D87D6BA9}" type="slidenum">
              <a:t>‹Nr.›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6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de-de" sz="2400">
                <a:solidFill>
                  <a:srgbClr val="8C8C8C"/>
                </a:solidFill>
              </a:defRPr>
            </a:lvl1pPr>
            <a:lvl2pPr marL="457200" indent="0">
              <a:buNone/>
              <a:defRPr lang="de-de" sz="2000">
                <a:solidFill>
                  <a:srgbClr val="8C8C8C"/>
                </a:solidFill>
              </a:defRPr>
            </a:lvl2pPr>
            <a:lvl3pPr marL="914400" indent="0">
              <a:buNone/>
              <a:defRPr lang="de-de" sz="1800">
                <a:solidFill>
                  <a:srgbClr val="8C8C8C"/>
                </a:solidFill>
              </a:defRPr>
            </a:lvl3pPr>
            <a:lvl4pPr marL="1371600" indent="0">
              <a:buNone/>
              <a:defRPr lang="de-de" sz="1600">
                <a:solidFill>
                  <a:srgbClr val="8C8C8C"/>
                </a:solidFill>
              </a:defRPr>
            </a:lvl4pPr>
            <a:lvl5pPr marL="1828800" indent="0">
              <a:buNone/>
              <a:defRPr lang="de-de" sz="1600">
                <a:solidFill>
                  <a:srgbClr val="8C8C8C"/>
                </a:solidFill>
              </a:defRPr>
            </a:lvl5pPr>
            <a:lvl6pPr marL="2286000" indent="0">
              <a:buNone/>
              <a:defRPr lang="de-de" sz="1600">
                <a:solidFill>
                  <a:srgbClr val="8C8C8C"/>
                </a:solidFill>
              </a:defRPr>
            </a:lvl6pPr>
            <a:lvl7pPr marL="2743200" indent="0">
              <a:buNone/>
              <a:defRPr lang="de-de" sz="1600">
                <a:solidFill>
                  <a:srgbClr val="8C8C8C"/>
                </a:solidFill>
              </a:defRPr>
            </a:lvl7pPr>
            <a:lvl8pPr marL="3200400" indent="0">
              <a:buNone/>
              <a:defRPr lang="de-de" sz="1600">
                <a:solidFill>
                  <a:srgbClr val="8C8C8C"/>
                </a:solidFill>
              </a:defRPr>
            </a:lvl8pPr>
            <a:lvl9pPr marL="3657600" indent="0">
              <a:buNone/>
              <a:defRPr lang="de-de" sz="1600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568D32A2-ECBB-D8C4-F535-1A917C7B034F}" type="datetime1">
              <a:t>04.01.2020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105F48-06F1-45A9-BFA8-F0FC11E649A5}" type="slidenum">
              <a:t>‹Nr.›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751A7507-4998-4F83-D6A2-BFD63BEC20EA}" type="datetime1">
              <a:t>04.01.2020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19C0274-3ACC-C9F4-8224-CCA14C6A7499}" type="slidenum">
              <a:t>‹Nr.›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Text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6" name="Inhalts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7" name="Datumsplatzhalter 6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694C8222-6C84-1974-CAF4-9A21CCBA3CCF}" type="datetime1">
              <a:t>04.01.2020</a:t>
            </a:fld>
          </a:p>
        </p:txBody>
      </p:sp>
      <p:sp>
        <p:nvSpPr>
          <p:cNvPr id="8" name="Fußzeilenplatzhalter 7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9" name="Foliennummernplatzhalter 8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4CA4B6B-25D9-9FBD-9772-D3E8053C6186}" type="slidenum">
              <a:t>‹Nr.›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5EC62D28-66B3-93DB-FD7E-908E63300BC5}" type="datetime1">
              <a:t>04.01.2020</a:t>
            </a:fld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4A2DAE78-36A7-7858-E995-C00DE0DB1F95}" type="slidenum">
              <a:t>‹Nr.›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096EDB8-F6FD-C31B-B32E-004EA3604555}" type="datetime1">
              <a:t>04.01.2020</a:t>
            </a:fld>
          </a:p>
        </p:txBody>
      </p:sp>
      <p:sp>
        <p:nvSpPr>
          <p:cNvPr id="3" name="Fußzeilen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4" name="Foliennummern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216DE63-2DCF-4328-81AE-DB7D90E0778E}" type="slidenum">
              <a:t>‹Nr.›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08F29F48-06E5-A769-AB4A-F03CD1045DA5}" type="datetime1">
              <a:t>04.01.2020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24F1EFBD-F3C9-A419-8749-054CA1077150}" type="slidenum">
              <a:t>‹Nr.›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242B6062-2CC9-7E96-8793-DAC32EDD718F}" type="datetime1">
              <a:t>04.01.2020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3FE8219-579E-AB74-D046-A121CC0826F4}" type="slidenum">
              <a:t>‹Nr.›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9MT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O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de-de" sz="1200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80134D8-96F5-54C2-BBB9-60977AF74D35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1200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1748543-0DFC-2173-B2CC-FB26CB8244A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diagramDrawing" Target="../diagrams/drawing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diagramDrawing" Target="../diagrams/drawing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diagramDrawing" Target="../diagrams/drawing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extLst>
              <a:ext uri="smNativeData">
                <pr:smNativeData xmlns:pr="smNativeData" val="SMDATA_13_EPkRXhMAAAAlAAAAZAAAAC0AAAAAkAAAAEgAAACQAAAASAAAAAAAAAABAAAAAAAAAAEAAABQAAAAAAAAAAAA4D8AAAAAAADgPwAAAAAAAOA/AAAAAAAA4D8AAAAAAADgPwAAAAAAAOA/AAAAAAAA4D8AAAAAAADgPwAAAAAAAOA/AAAAAAAA4D8CAAAAjAAAAAEAAAAAAAAAQEBAAP///wgMAAAAAAAAAAAAAAAAAAAAAAAAAAAAAAAAAAAAZAAAAAEAAABAAAAAAAAAAAAAAAAAAAAAAAAAAAAAAAAAAAAAAAAAAAAAAAAAAAAAAAAAAAAAAAAAAAAAAAAAAAAAAAAAAAAAAAAAAAAAAAAAAAAAAAAAAAAAAAAAAAAAFAAAADwAAAABAAAAAAAAAFlZWQDIAAAAAgAAADIAAAAU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0yEgEMAAAAEAAAAAAAAAAAAAAAAAAAAAAAAAAeAAAAaAAAAAAAAAAAAAAAAAAAAAAAAAAAAAAAECcAABAnAAAAAAAAAAAAAAAAAAAAAAAAAAAAAAAAAAAUAAAAAAAAABQAAAAAAAAAwMD/AAAAAABkAAAAMgAAAAAAAABkAAAAAAAAAH9/fwAKAAAAHwAAAFQAAABAQEAA////AQAAAAAAAAAAAAAAAAAAAAAAAAAAAAAAAAAAAAAAAAAAWVlZAH9/fwDn5uYDzMzMAMDA/wB/f38AAAAAAAAAAAAAAAAAAAAAAAAAAAAhAAAAGAAAABQAAAATAgAA+gEAALkcAAD9JwAAEAAAACYAAAAIAAAA//////////8="/>
              </a:ext>
            </a:extLst>
          </p:cNvSpPr>
          <p:nvPr/>
        </p:nvSpPr>
        <p:spPr>
          <a:xfrm>
            <a:off x="337185" y="321310"/>
            <a:ext cx="4331970" cy="6179185"/>
          </a:xfrm>
          <a:prstGeom prst="rect">
            <a:avLst/>
          </a:prstGeom>
          <a:solidFill>
            <a:srgbClr val="404040">
              <a:alpha val="88000"/>
            </a:srgbClr>
          </a:solidFill>
          <a:ln w="127000" cap="flat" cmpd="thinThick" algn="ctr">
            <a:solidFill>
              <a:srgbClr val="595959">
                <a:alpha val="8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/>
          </a:p>
        </p:txBody>
      </p:sp>
      <p:sp>
        <p:nvSpPr>
          <p:cNvPr id="3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TAgAAav///7kcAADiDgAAEAAAACYAAAAIAAAAPSAAAAAAAAA="/>
              </a:ext>
            </a:extLst>
          </p:cNvSpPr>
          <p:nvPr>
            <p:ph type="ctrTitle"/>
          </p:nvPr>
        </p:nvSpPr>
        <p:spPr>
          <a:xfrm>
            <a:off x="337185" y="-95250"/>
            <a:ext cx="4331970" cy="2514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>
                <a:solidFill>
                  <a:srgbClr val="FFFFFF"/>
                </a:solidFill>
                <a:latin typeface="Aldhabi" pitchFamily="0" charset="0"/>
                <a:ea typeface="Calibri Light" pitchFamily="0" charset="0"/>
                <a:cs typeface="Aldhabi" pitchFamily="0" charset="0"/>
              </a:rPr>
              <a:t>SAW THE WORLD</a:t>
            </a:r>
            <a:endParaRPr lang="en-us">
              <a:solidFill>
                <a:srgbClr val="FFFFFF"/>
              </a:solidFill>
              <a:latin typeface="Aldhabi" pitchFamily="0" charset="0"/>
              <a:ea typeface="Calibri Light" pitchFamily="0" charset="0"/>
              <a:cs typeface="Aldhabi" pitchFamily="0" charset="0"/>
            </a:endParaRPr>
          </a:p>
        </p:txBody>
      </p:sp>
      <p:sp>
        <p:nvSpPr>
          <p:cNvPr id="4" name="Untertitel 2"/>
          <p:cNvSpPr>
            <a:spLocks noGrp="1" noChangeArrowheads="1"/>
            <a:extLst>
              <a:ext uri="smNativeData">
                <pr:smNativeData xmlns:pr="smNativeData" val="SMDATA_13_EPkR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kBAAA9BUAAOcaAAAwKgAAAAAAACYAAAAIAAAAPSAAAP8fAAA="/>
              </a:ext>
            </a:extLst>
          </p:cNvSpPr>
          <p:nvPr>
            <p:ph type="subTitle" idx="1"/>
          </p:nvPr>
        </p:nvSpPr>
        <p:spPr>
          <a:xfrm>
            <a:off x="795020" y="3568700"/>
            <a:ext cx="3578225" cy="32893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 sz="1800" u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TEAM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 sz="1800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August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 sz="1800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Alex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 sz="1800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Joran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 sz="1800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Jonas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 sz="1800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Pauline</a:t>
            </a:r>
            <a:endParaRPr lang="en-us" sz="2000">
              <a:solidFill>
                <a:srgbClr val="FFFFFF"/>
              </a:solidFill>
            </a:endParaRPr>
          </a:p>
          <a:p>
            <a:pPr>
              <a:defRPr lang="de-d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FFFFFF"/>
                </a:solidFill>
              </a:rPr>
              <a:t>Susanne </a:t>
            </a:r>
            <a:endParaRPr lang="en-us" sz="2800">
              <a:solidFill>
                <a:srgbClr val="FFFFFF"/>
              </a:solidFill>
            </a:endParaRPr>
          </a:p>
          <a:p>
            <a:pPr>
              <a:defRPr lang="de-d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720">
              <a:solidFill>
                <a:srgbClr val="FFFFFF"/>
              </a:solidFill>
            </a:endParaRPr>
          </a:p>
          <a:p>
            <a:pPr>
              <a:defRPr lang="de-d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720">
              <a:solidFill>
                <a:srgbClr val="FFFFFF"/>
              </a:solidFill>
            </a:endParaRPr>
          </a:p>
        </p:txBody>
      </p:sp>
      <p:sp>
        <p:nvSpPr>
          <p:cNvPr id="5" name="Straight Connector 26"/>
          <p:cNvSpPr>
            <a:extLst>
              <a:ext uri="smNativeData">
                <pr:smNativeData xmlns:pr="smNativeData" val="SMDATA_13_EPkR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nZ2QAj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HRQMMAAAAEAAAAAAAAAAAAAAAAAAAAAAAAAAeAAAAaAAAAAAAAAAAAAAAAAAAAAAAAAAAAAAAECcAABAnAAAAAAAAAAAAAAAAAAAAAAAAAAAAAAAAAAAAAAAAAAAAABQAAAAAAAAAwMD/AAAAAABkAAAAMgAAAAAAAABkAAAAAAAAAH9/fwAKAAAAHwAAAFQAAAD///8A////AQAAAAAAAAAAAAAAAAAAAAAAAAAAAAAAAAAAAAAAAAAA2dnZAH9/fwDn5uYDzMzMAMDA/wB/f38AAAAAAAAAAAAAAAAAAAAAAAAAAAAhAAAAGAAAABQAAABUBwAADhgAAD0XAAAOGAAAEAAAACYAAAAIAAAA//////////8="/>
              </a:ext>
            </a:extLst>
          </p:cNvSpPr>
          <p:nvPr/>
        </p:nvSpPr>
        <p:spPr>
          <a:xfrm>
            <a:off x="1191260" y="3910330"/>
            <a:ext cx="2586355" cy="0"/>
          </a:xfrm>
          <a:prstGeom prst="line">
            <a:avLst/>
          </a:prstGeom>
          <a:noFill/>
          <a:ln w="22225" cap="flat" cmpd="sng" algn="ctr">
            <a:solidFill>
              <a:srgbClr val="D9D9D9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Grafik 6" descr="Ein Bild, das Gerät enthält.&#10;&#10;Automatisch generierte Beschreibung"/>
          <p:cNvPicPr>
            <a:picLocks noChangeAspect="1"/>
            <a:extLst>
              <a:ext uri="smNativeData">
                <pr:smNativeData xmlns:pr="smNativeData" val="SMDATA_15_EPkRXhMAAAAlAAAAEQAAAC0AAAAAkAAAAEgAAACQAAAASAAAAAAAAAAAAAAAAAAAAAEAAABQAAAAAAAAAAAA4D8AAAAAAADgPwAAAAAAAOA/AAAAAAAA4D8AAAAAAADgPwAAAAAAAOA/AAAAAAAA4D8AAAAAAADgPwAAAAAAAOA/AAAAAAAA4D8CAAAAjAAAAAEAAAAAAAAARHLEDP///whk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o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wSEAAAgDAAD4RQAANScAABAAAAAmAAAACAAAAP//////////"/>
              </a:ext>
            </a:extLst>
          </p:cNvPicPr>
          <p:nvPr/>
        </p:nvPicPr>
        <p:blipFill>
          <a:blip r:embed="rId2"/>
          <a:srcRect l="0" t="100" r="0" b="0"/>
          <a:stretch>
            <a:fillRect/>
          </a:stretch>
        </p:blipFill>
        <p:spPr>
          <a:xfrm>
            <a:off x="5487035" y="492760"/>
            <a:ext cx="5887085" cy="58807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 descr="Ein Bild, das Schild enthält.&#10;&#10;Automatisch generierte Beschreibung"/>
          <p:cNvPicPr>
            <a:picLocks noChangeAspect="1"/>
            <a:extLst>
              <a:ext uri="smNativeData">
                <pr:smNativeData xmlns:pr="smNativeData" val="SMDATA_15_EPkR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BoDAAAAAAAAqgY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hP///wAAAACESgAAMCoAABAAAAAmAAAACAAAAP//////////"/>
              </a:ext>
            </a:extLst>
          </p:cNvPicPr>
          <p:nvPr/>
        </p:nvPicPr>
        <p:blipFill>
          <a:blip r:embed="rId2"/>
          <a:srcRect l="0" t="7940" r="0" b="17060"/>
          <a:stretch>
            <a:fillRect/>
          </a:stretch>
        </p:blipFill>
        <p:spPr>
          <a:xfrm>
            <a:off x="-7874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reeform 5"/>
          <p:cNvSpPr>
            <a:extLst>
              <a:ext uri="smNativeData">
                <pr:smNativeData xmlns:pr="smNativeData" val="SMDATA_13_EPkRXhMAAAAlAAAACwAAAC0AAAAAkAAAAEgAAACQAAAASAAAAAAAAAAAAAAAAAAAAAEAAABQAAAAAAAAAAAA4D8AAAAAAADgPwAAAAAAAOA/AAAAAAAA4D8AAAAAAADgPwAAAAAAAOA/AAAAAAAA4D8AAAAAAADgPwAAAAAAAOA/AAAAAAAA4D8CAAAAjAAAAAEAAAAAAAAA////C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JXSU4MAAAAEAAAAAAAAAAAAAAAAAAAAAAAAAAeAAAAaAAAAAAAAAAAAAAAAAAAAAAAAAAAAAAAECcAABAnAAAAAAAAAAAAAAAAAAAAAAAAAAAAAAAAAAAAAAAAAAAAABQAAAAAAAAAwMD/AAAAAABkAAAAMgAAAAAAAABkAAAAAAAAAH9/fwAKAAAAHwAAAFQAAAD///8B////AQAAAAAAAAAAAAAAAAAAAAAAAAAAAAAAAAAAAAAAAAAAAAAAAn9/fwDn5uYDzMzMAMDA/wB/f38AAAAAAAAAAAAAAAAAAAAAAAAAAAAhAAAAGAAAABQAAAAAAAAAJAYAAAQlAAAwKgAAEAAAACYAAAAIAAAA//////////8="/>
              </a:ext>
            </a:extLst>
          </p:cNvSpPr>
          <p:nvPr/>
        </p:nvSpPr>
        <p:spPr>
          <a:xfrm flipH="1">
            <a:off x="0" y="998220"/>
            <a:ext cx="6017260" cy="5859780"/>
          </a:xfrm>
          <a:custGeom>
            <a:avLst/>
            <a:gdLst/>
            <a:ahLst/>
            <a:cxnLst/>
            <a:rect l="0" t="0" r="6017260" b="5859780"/>
            <a:pathLst>
              <a:path w="6017260" h="5859780">
                <a:moveTo>
                  <a:pt x="6017260" y="4654417"/>
                </a:moveTo>
                <a:cubicBezTo>
                  <a:pt x="6017260" y="1715498"/>
                  <a:pt x="6017260" y="1715498"/>
                  <a:pt x="6017260" y="1715498"/>
                </a:cubicBezTo>
                <a:cubicBezTo>
                  <a:pt x="5484599" y="695228"/>
                  <a:pt x="4419278" y="0"/>
                  <a:pt x="3186936" y="0"/>
                </a:cubicBezTo>
                <a:cubicBezTo>
                  <a:pt x="1430961" y="0"/>
                  <a:pt x="0" y="1426572"/>
                  <a:pt x="0" y="3187215"/>
                </a:cubicBezTo>
                <a:cubicBezTo>
                  <a:pt x="0" y="4306803"/>
                  <a:pt x="582315" y="5290957"/>
                  <a:pt x="1458046" y="5859780"/>
                </a:cubicBezTo>
                <a:cubicBezTo>
                  <a:pt x="4920340" y="5859780"/>
                  <a:pt x="4920340" y="5859780"/>
                  <a:pt x="4920340" y="5859780"/>
                </a:cubicBezTo>
                <a:cubicBezTo>
                  <a:pt x="5385290" y="5561825"/>
                  <a:pt x="5759958" y="5146494"/>
                  <a:pt x="6017260" y="4654417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1000"/>
              </a:spcAft>
              <a:buNone/>
              <a:defRPr lang="de-de"/>
            </a:pPr>
            <a:endParaRPr lang="en-us" sz="1600" cap="all"/>
          </a:p>
        </p:txBody>
      </p:sp>
      <p:sp>
        <p:nvSpPr>
          <p:cNvPr id="4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n9/fwDn5uYDzMzMAMDA/wB/f38AAAAAAAAAAAAAAAAAAAAAAAAAAAAhAAAAGAAAABQAAABdBAAAxgsAADoeAAAJFAAAEAAAACYAAAAIAAAAASAAAP8fAAA="/>
              </a:ext>
            </a:extLst>
          </p:cNvSpPr>
          <p:nvPr>
            <p:ph type="title"/>
          </p:nvPr>
        </p:nvSpPr>
        <p:spPr>
          <a:xfrm>
            <a:off x="709295" y="1913890"/>
            <a:ext cx="4204335" cy="1343025"/>
          </a:xfr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de-de">
                <a:solidFill>
                  <a:srgbClr val="FFFFFF"/>
                </a:solidFill>
                <a:latin typeface="Calibri" pitchFamily="2" charset="0"/>
                <a:ea typeface="Calibri Light" pitchFamily="0" charset="0"/>
                <a:cs typeface="Calibri Light" pitchFamily="0" charset="0"/>
              </a:defRPr>
            </a:pPr>
            <a:r>
              <a:rPr lang="de-de" sz="6600">
                <a:latin typeface="Aldhabi" pitchFamily="0" charset="0"/>
                <a:ea typeface="Calibri Light" pitchFamily="0" charset="0"/>
                <a:cs typeface="Aldhabi" pitchFamily="0" charset="0"/>
              </a:rPr>
              <a:t>Idee</a:t>
            </a:r>
            <a:endParaRPr lang="de-de" sz="6600">
              <a:latin typeface="Aldhabi" pitchFamily="0" charset="0"/>
              <a:ea typeface="Calibri Light" pitchFamily="0" charset="0"/>
              <a:cs typeface="Aldhabi" pitchFamily="0" charset="0"/>
            </a:endParaRPr>
          </a:p>
        </p:txBody>
      </p:sp>
      <p:sp>
        <p:nvSpPr>
          <p:cNvPr id="5" name="Straight Connector 13"/>
          <p:cNvSpPr>
            <a:extLst>
              <a:ext uri="smNativeData">
                <pr:smNativeData xmlns:pr="smNativeData" val="SMDATA_13_EPkR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YmJgA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D///8A////AQAAAAAAAAAAAAAAAAAAAAAAAAAAAAAAAAAAAAAAAAAAJiYmAH9/fwDn5uYDzMzMAMDA/wB/f38AAAAAAAAAAAAAAAAAAAAAAAAAAAAhAAAAGAAAABQAAAASDgAAhxQAANMTAACHFAAAEAAAACYAAAAIAAAA//////////8="/>
              </a:ext>
            </a:extLst>
          </p:cNvSpPr>
          <p:nvPr/>
        </p:nvSpPr>
        <p:spPr>
          <a:xfrm>
            <a:off x="2287270" y="3336925"/>
            <a:ext cx="935355" cy="0"/>
          </a:xfrm>
          <a:prstGeom prst="line">
            <a:avLst/>
          </a:prstGeom>
          <a:noFill/>
          <a:ln w="25400" cap="flat" cmpd="sng" algn="ctr">
            <a:solidFill>
              <a:srgbClr val="262626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Content Placeholder 8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VOAAAMAAAAEAAAAAAAAAAAAAAAAAAAAAAAAAAeAAAAaAAAAAAAAAAAAAAAAAAAAAAAAAAAAAAAECcAABAnAAAAAAAAAAAAAAAAAAAAAAAAAAAAAAAAAAAAAAAAAAAAABQAAAAAAAAAwMD/AAAAAABkAAAAMgAAAAAAAABkAAAAAAAAAH9/fwAKAAAAHwAAAFQAAAAAAAAA////AQAAAAAAAAAAAAAAAAAAAAAAAAAAAAAAAAAAAAAAAAAAAAAAAn9/fwDn5uYDzMzMAMDA/wB/f38AAAAAAAAAAAAAAAAAAAAAAAAAAAAhAAAAGAAAABQAAAA8AwAABhUAAMUgAAA7JQAAEAAAACYAAAAIAAAAgSAAAP8fAAA="/>
              </a:ext>
            </a:extLst>
          </p:cNvSpPr>
          <p:nvPr>
            <p:ph type="body" idx="1"/>
          </p:nvPr>
        </p:nvSpPr>
        <p:spPr>
          <a:xfrm>
            <a:off x="525780" y="3417570"/>
            <a:ext cx="4801235" cy="2634615"/>
          </a:xfr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>
              <a:buNone/>
              <a:defRPr lang="de-d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/>
              <a:t>“Man sollte nicht den Ast auf dem man sitzt absägen!”</a:t>
            </a:r>
            <a:endParaRPr lang="en-us"/>
          </a:p>
          <a:p>
            <a:pPr marL="0" indent="0">
              <a:buNone/>
              <a:defRPr lang="de-d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/>
              <a:t>-&gt; Wir tun es trotzdem!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G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graphicFrame>
        <p:nvGraphicFramePr>
          <p:cNvPr id="3" name="Inhaltsplatzhalter 3"/>
          <p:cNvGraphicFramePr>
            <a:graphicFrameLocks noGrp="1" noChangeArrowheads="1"/>
          </p:cNvGraphicFramePr>
          <p:nvPr>
            <p:ph type="body" idx="1"/>
          </p:nvPr>
        </p:nvGraphicFramePr>
        <p:xfrm>
          <a:off x="0" y="365125"/>
          <a:ext cx="11353800" cy="5812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/>
          <p:cNvSpPr>
            <a:extLst>
              <a:ext uri="smNativeData">
                <pr:smNativeData xmlns:pr="smNativeData" val="SMDATA_13_EPkRXhMAAAAlAAAACwAAAC0AAAAA+gIAAOYCAADuHQAAJScAAAAAAAABAAAAAAAAAAEAAABQAAAAAAAAAAAA4D8AAAAAAADgPwAAAAAAAOA/AAAAAAAA4D8AAAAAAADgPwAAAAAAAOA/AAAAAAAA4D8AAAAAAADgPwAAAAAAAOA/AAAAAAAA4D8CAAAAjAAAAAEAAAAAAAAAQEBA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IzAAAMAAAAEAAAAAAAAAAAAAAAAAAAAAAAAAAeAAAAaAAAAAAAAAAAAAAAAAAAAAAAAAAAAAAAECcAABAnAAAAAAAAAAAAAAAAAAAAAAAAAAAAAAAAAAAAAAAAAAAAABQAAAAAAAAAwMD/AAAAAABkAAAAMgAAAAAAAABkAAAAAAAAAH9/fwAKAAAAHwAAAFQAAABAQEAA////AQAAAAAAAAAAAAAAAAAAAAAAAAAAAAAAAAAAAAAAAAAAMlWRAH9/fwDn5uYDzMzMAMDA/wB/f38AAAAAAAAAAAAAAAAAAAAAAAAAAAAhAAAAGAAAABQAAAD6AgAA5gIAAO4dAAAlJwAAEAAAACYAAAAIAAAA//////////8="/>
              </a:ext>
            </a:extLst>
          </p:cNvSpPr>
          <p:nvPr/>
        </p:nvSpPr>
        <p:spPr>
          <a:xfrm>
            <a:off x="483870" y="471170"/>
            <a:ext cx="4381500" cy="5892165"/>
          </a:xfrm>
          <a:custGeom>
            <a:avLst/>
            <a:gdLst/>
            <a:ahLst/>
            <a:cxnLst/>
            <a:rect l="0" t="0" r="4381500" b="5892165"/>
            <a:pathLst>
              <a:path w="4381500" h="5892165">
                <a:moveTo>
                  <a:pt x="0" y="0"/>
                </a:moveTo>
                <a:lnTo>
                  <a:pt x="4158094" y="0"/>
                </a:lnTo>
                <a:lnTo>
                  <a:pt x="4169769" y="68659"/>
                </a:lnTo>
                <a:lnTo>
                  <a:pt x="4192041" y="205474"/>
                </a:lnTo>
                <a:lnTo>
                  <a:pt x="4213840" y="342893"/>
                </a:lnTo>
                <a:lnTo>
                  <a:pt x="4232504" y="480917"/>
                </a:lnTo>
                <a:lnTo>
                  <a:pt x="4251324" y="618338"/>
                </a:lnTo>
                <a:lnTo>
                  <a:pt x="4268890" y="756362"/>
                </a:lnTo>
                <a:lnTo>
                  <a:pt x="4283947" y="892572"/>
                </a:lnTo>
                <a:lnTo>
                  <a:pt x="4298219" y="1030597"/>
                </a:lnTo>
                <a:lnTo>
                  <a:pt x="4311237" y="1168017"/>
                </a:lnTo>
                <a:lnTo>
                  <a:pt x="4322529" y="1303015"/>
                </a:lnTo>
                <a:lnTo>
                  <a:pt x="4333822" y="1439829"/>
                </a:lnTo>
                <a:lnTo>
                  <a:pt x="4343232" y="1574828"/>
                </a:lnTo>
                <a:lnTo>
                  <a:pt x="4350603" y="1709825"/>
                </a:lnTo>
                <a:lnTo>
                  <a:pt x="4358287" y="1844219"/>
                </a:lnTo>
                <a:lnTo>
                  <a:pt x="4364718" y="1977401"/>
                </a:lnTo>
                <a:lnTo>
                  <a:pt x="4369267" y="2109372"/>
                </a:lnTo>
                <a:lnTo>
                  <a:pt x="4373187" y="2241344"/>
                </a:lnTo>
                <a:lnTo>
                  <a:pt x="4376951" y="2372104"/>
                </a:lnTo>
                <a:lnTo>
                  <a:pt x="4378677" y="2501048"/>
                </a:lnTo>
                <a:lnTo>
                  <a:pt x="4380559" y="2629993"/>
                </a:lnTo>
                <a:lnTo>
                  <a:pt x="4380559" y="2757121"/>
                </a:lnTo>
                <a:lnTo>
                  <a:pt x="4380559" y="2883039"/>
                </a:lnTo>
                <a:lnTo>
                  <a:pt x="4380559" y="3007746"/>
                </a:lnTo>
                <a:lnTo>
                  <a:pt x="4378677" y="3131242"/>
                </a:lnTo>
                <a:lnTo>
                  <a:pt x="4375853" y="3252316"/>
                </a:lnTo>
                <a:lnTo>
                  <a:pt x="4373187" y="3372180"/>
                </a:lnTo>
                <a:lnTo>
                  <a:pt x="4370208" y="3489623"/>
                </a:lnTo>
                <a:lnTo>
                  <a:pt x="4365659" y="3606460"/>
                </a:lnTo>
                <a:lnTo>
                  <a:pt x="4360798" y="3721481"/>
                </a:lnTo>
                <a:lnTo>
                  <a:pt x="4356406" y="3834080"/>
                </a:lnTo>
                <a:lnTo>
                  <a:pt x="4344016" y="4053830"/>
                </a:lnTo>
                <a:lnTo>
                  <a:pt x="4330841" y="4264501"/>
                </a:lnTo>
                <a:lnTo>
                  <a:pt x="4317040" y="4466696"/>
                </a:lnTo>
                <a:lnTo>
                  <a:pt x="4301826" y="4657994"/>
                </a:lnTo>
                <a:lnTo>
                  <a:pt x="4285986" y="4840817"/>
                </a:lnTo>
                <a:lnTo>
                  <a:pt x="4268890" y="5010320"/>
                </a:lnTo>
                <a:lnTo>
                  <a:pt x="4252110" y="5169534"/>
                </a:lnTo>
                <a:lnTo>
                  <a:pt x="4235328" y="5316035"/>
                </a:lnTo>
                <a:lnTo>
                  <a:pt x="4219487" y="5450427"/>
                </a:lnTo>
                <a:lnTo>
                  <a:pt x="4204430" y="5569685"/>
                </a:lnTo>
                <a:lnTo>
                  <a:pt x="4190159" y="5677442"/>
                </a:lnTo>
                <a:lnTo>
                  <a:pt x="4178238" y="5768248"/>
                </a:lnTo>
                <a:lnTo>
                  <a:pt x="4166946" y="5844525"/>
                </a:lnTo>
                <a:lnTo>
                  <a:pt x="4159598" y="5892165"/>
                </a:lnTo>
                <a:lnTo>
                  <a:pt x="0" y="589216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</p:spPr>
        <p:txBody>
          <a:bodyPr vert="horz" wrap="square" lIns="483870" tIns="471170" rIns="4865370" bIns="6363335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noProof="1"/>
          </a:p>
        </p:txBody>
      </p:sp>
      <p:sp>
        <p:nvSpPr>
          <p:cNvPr id="3" name="Titel 1"/>
          <p:cNvSpPr>
            <a:spLocks noGrp="1" noChangeArrowheads="1"/>
            <a:extLst>
              <a:ext uri="smNativeData">
                <pr:smNativeData xmlns:pr="smNativeData" val="SMDATA_13_EPkR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PBQAAOgYAAFMaAAC6IwAAEAAAACYAAAAIAAAAASAAAAAAAAA="/>
              </a:ext>
            </a:extLst>
          </p:cNvSpPr>
          <p:nvPr>
            <p:ph type="title"/>
          </p:nvPr>
        </p:nvSpPr>
        <p:spPr>
          <a:xfrm>
            <a:off x="862965" y="1012190"/>
            <a:ext cx="3416300" cy="47955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de-de" sz="4100">
                <a:solidFill>
                  <a:srgbClr val="FFFFFF"/>
                </a:solidFill>
              </a:rPr>
              <a:t>Erweiterungen</a:t>
            </a:r>
            <a:endParaRPr lang="de-de" sz="4100">
              <a:solidFill>
                <a:srgbClr val="FFFFFF"/>
              </a:solidFill>
            </a:endParaRPr>
          </a:p>
        </p:txBody>
      </p:sp>
      <p:graphicFrame>
        <p:nvGraphicFramePr>
          <p:cNvPr id="4" name="Inhaltsplatzhalter 2"/>
          <p:cNvGraphicFramePr>
            <a:graphicFrameLocks noGrp="1" noChangeArrowheads="1"/>
          </p:cNvGraphicFramePr>
          <p:nvPr>
            <p:ph type="body" idx="1"/>
          </p:nvPr>
        </p:nvGraphicFramePr>
        <p:xfrm>
          <a:off x="5027295" y="471170"/>
          <a:ext cx="7164705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/>
          <p:cNvSpPr>
            <a:extLst>
              <a:ext uri="smNativeData">
                <pr:smNativeData xmlns:pr="smNativeData" val="SMDATA_13_EPkRXhMAAAAlAAAACwAAAC0AAAAA+gIAAOYCAADuHQAAJScAAAAAAAABAAAAAAAAAAEAAABQAAAAAAAAAAAA4D8AAAAAAADgPwAAAAAAAOA/AAAAAAAA4D8AAAAAAADgPwAAAAAAAOA/AAAAAAAA4D8AAAAAAADgPwAAAAAAAOA/AAAAAAAA4D8CAAAAjAAAAAEAAAAAAAAAQEBA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AQEAA////AQAAAAAAAAAAAAAAAAAAAAAAAAAAAAAAAAAAAAAAAAAAMlWRAH9/fwDn5uYDzMzMAMDA/wB/f38AAAAAAAAAAAAAAAAAAAAAAAAAAAAhAAAAGAAAABQAAAD6AgAA5gIAAO4dAAAlJwAAEAAAACYAAAAIAAAA//////////8="/>
              </a:ext>
            </a:extLst>
          </p:cNvSpPr>
          <p:nvPr/>
        </p:nvSpPr>
        <p:spPr>
          <a:xfrm>
            <a:off x="483870" y="471170"/>
            <a:ext cx="4381500" cy="5892165"/>
          </a:xfrm>
          <a:custGeom>
            <a:avLst/>
            <a:gdLst/>
            <a:ahLst/>
            <a:cxnLst/>
            <a:rect l="0" t="0" r="4381500" b="5892165"/>
            <a:pathLst>
              <a:path w="4381500" h="5892165">
                <a:moveTo>
                  <a:pt x="0" y="0"/>
                </a:moveTo>
                <a:lnTo>
                  <a:pt x="4158094" y="0"/>
                </a:lnTo>
                <a:lnTo>
                  <a:pt x="4169769" y="68659"/>
                </a:lnTo>
                <a:lnTo>
                  <a:pt x="4192041" y="205474"/>
                </a:lnTo>
                <a:lnTo>
                  <a:pt x="4213840" y="342893"/>
                </a:lnTo>
                <a:lnTo>
                  <a:pt x="4232504" y="480917"/>
                </a:lnTo>
                <a:lnTo>
                  <a:pt x="4251324" y="618338"/>
                </a:lnTo>
                <a:lnTo>
                  <a:pt x="4268890" y="756362"/>
                </a:lnTo>
                <a:lnTo>
                  <a:pt x="4283947" y="892572"/>
                </a:lnTo>
                <a:lnTo>
                  <a:pt x="4298219" y="1030597"/>
                </a:lnTo>
                <a:lnTo>
                  <a:pt x="4311237" y="1168017"/>
                </a:lnTo>
                <a:lnTo>
                  <a:pt x="4322529" y="1303015"/>
                </a:lnTo>
                <a:lnTo>
                  <a:pt x="4333822" y="1439829"/>
                </a:lnTo>
                <a:lnTo>
                  <a:pt x="4343232" y="1574828"/>
                </a:lnTo>
                <a:lnTo>
                  <a:pt x="4350603" y="1709825"/>
                </a:lnTo>
                <a:lnTo>
                  <a:pt x="4358287" y="1844219"/>
                </a:lnTo>
                <a:lnTo>
                  <a:pt x="4364718" y="1977401"/>
                </a:lnTo>
                <a:lnTo>
                  <a:pt x="4369267" y="2109372"/>
                </a:lnTo>
                <a:lnTo>
                  <a:pt x="4373187" y="2241344"/>
                </a:lnTo>
                <a:lnTo>
                  <a:pt x="4376951" y="2372104"/>
                </a:lnTo>
                <a:lnTo>
                  <a:pt x="4378677" y="2501048"/>
                </a:lnTo>
                <a:lnTo>
                  <a:pt x="4380559" y="2629993"/>
                </a:lnTo>
                <a:lnTo>
                  <a:pt x="4380559" y="2757121"/>
                </a:lnTo>
                <a:lnTo>
                  <a:pt x="4380559" y="2883039"/>
                </a:lnTo>
                <a:lnTo>
                  <a:pt x="4380559" y="3007746"/>
                </a:lnTo>
                <a:lnTo>
                  <a:pt x="4378677" y="3131242"/>
                </a:lnTo>
                <a:lnTo>
                  <a:pt x="4375853" y="3252316"/>
                </a:lnTo>
                <a:lnTo>
                  <a:pt x="4373187" y="3372180"/>
                </a:lnTo>
                <a:lnTo>
                  <a:pt x="4370208" y="3489623"/>
                </a:lnTo>
                <a:lnTo>
                  <a:pt x="4365659" y="3606460"/>
                </a:lnTo>
                <a:lnTo>
                  <a:pt x="4360798" y="3721481"/>
                </a:lnTo>
                <a:lnTo>
                  <a:pt x="4356406" y="3834080"/>
                </a:lnTo>
                <a:lnTo>
                  <a:pt x="4344016" y="4053830"/>
                </a:lnTo>
                <a:lnTo>
                  <a:pt x="4330841" y="4264501"/>
                </a:lnTo>
                <a:lnTo>
                  <a:pt x="4317040" y="4466696"/>
                </a:lnTo>
                <a:lnTo>
                  <a:pt x="4301826" y="4657994"/>
                </a:lnTo>
                <a:lnTo>
                  <a:pt x="4285986" y="4840817"/>
                </a:lnTo>
                <a:lnTo>
                  <a:pt x="4268890" y="5010320"/>
                </a:lnTo>
                <a:lnTo>
                  <a:pt x="4252110" y="5169534"/>
                </a:lnTo>
                <a:lnTo>
                  <a:pt x="4235328" y="5316035"/>
                </a:lnTo>
                <a:lnTo>
                  <a:pt x="4219487" y="5450427"/>
                </a:lnTo>
                <a:lnTo>
                  <a:pt x="4204430" y="5569685"/>
                </a:lnTo>
                <a:lnTo>
                  <a:pt x="4190159" y="5677442"/>
                </a:lnTo>
                <a:lnTo>
                  <a:pt x="4178238" y="5768248"/>
                </a:lnTo>
                <a:lnTo>
                  <a:pt x="4166946" y="5844525"/>
                </a:lnTo>
                <a:lnTo>
                  <a:pt x="4159598" y="5892165"/>
                </a:lnTo>
                <a:lnTo>
                  <a:pt x="0" y="589216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</p:spPr>
        <p:txBody>
          <a:bodyPr vert="horz" wrap="square" lIns="483870" tIns="471170" rIns="4865370" bIns="6363335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noProof="1"/>
          </a:p>
        </p:txBody>
      </p:sp>
      <p:graphicFrame>
        <p:nvGraphicFramePr>
          <p:cNvPr id="3" name="Inhaltsplatzhalter 2"/>
          <p:cNvGraphicFramePr>
            <a:graphicFrameLocks noGrp="1" noChangeArrowheads="1"/>
          </p:cNvGraphicFramePr>
          <p:nvPr>
            <p:ph type="body" idx="1"/>
          </p:nvPr>
        </p:nvGraphicFramePr>
        <p:xfrm>
          <a:off x="5194300" y="-406400"/>
          <a:ext cx="6513830" cy="676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9" name="Grafik 8"/>
          <p:cNvPicPr>
            <a:picLocks noChangeAspect="1"/>
            <a:extLst>
              <a:ext uri="smNativeData">
                <pr:smNativeData xmlns:pr="smNativeData" val="SMDATA_15_EPkR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sQkAACL///80CgAAbP///w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3fz///MBAADxHgAAFygAABAAAAAmAAAACAAAAP//////////"/>
              </a:ext>
            </a:extLst>
          </p:cNvPicPr>
          <p:nvPr/>
        </p:nvPicPr>
        <p:blipFill>
          <a:blip r:embed="rId7"/>
          <a:srcRect l="24810" t="-2220" r="26120" b="-1480"/>
          <a:stretch>
            <a:fillRect/>
          </a:stretch>
        </p:blipFill>
        <p:spPr>
          <a:xfrm>
            <a:off x="-509905" y="316865"/>
            <a:ext cx="5539740" cy="62001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 THE WORLD</dc:title>
  <dc:subject/>
  <dc:creator>Alexej Tschernjak</dc:creator>
  <cp:keywords/>
  <dc:description/>
  <cp:lastModifiedBy>joran</cp:lastModifiedBy>
  <cp:revision>0</cp:revision>
  <dcterms:created xsi:type="dcterms:W3CDTF">2020-01-05T13:39:44Z</dcterms:created>
  <dcterms:modified xsi:type="dcterms:W3CDTF">2020-01-05T14:56:16Z</dcterms:modified>
</cp:coreProperties>
</file>