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716" r:id="rId5"/>
  </p:sldMasterIdLst>
  <p:notesMasterIdLst>
    <p:notesMasterId r:id="rId21"/>
  </p:notesMasterIdLst>
  <p:handoutMasterIdLst>
    <p:handoutMasterId r:id="rId22"/>
  </p:handoutMasterIdLst>
  <p:sldIdLst>
    <p:sldId id="5386" r:id="rId6"/>
    <p:sldId id="5410" r:id="rId7"/>
    <p:sldId id="345" r:id="rId8"/>
    <p:sldId id="5428" r:id="rId9"/>
    <p:sldId id="314" r:id="rId10"/>
    <p:sldId id="321" r:id="rId11"/>
    <p:sldId id="315" r:id="rId12"/>
    <p:sldId id="322" r:id="rId13"/>
    <p:sldId id="316" r:id="rId14"/>
    <p:sldId id="5415" r:id="rId15"/>
    <p:sldId id="5417" r:id="rId16"/>
    <p:sldId id="5418" r:id="rId17"/>
    <p:sldId id="5419" r:id="rId18"/>
    <p:sldId id="5427" r:id="rId19"/>
    <p:sldId id="5407" r:id="rId20"/>
  </p:sldIdLst>
  <p:sldSz cx="12195175" cy="6859588"/>
  <p:notesSz cx="6858000" cy="9144000"/>
  <p:defaultTextStyle>
    <a:defPPr>
      <a:defRPr lang="sv-S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>
          <p15:clr>
            <a:srgbClr val="A4A3A4"/>
          </p15:clr>
        </p15:guide>
        <p15:guide id="2" orient="horz" pos="3547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348">
          <p15:clr>
            <a:srgbClr val="A4A3A4"/>
          </p15:clr>
        </p15:guide>
        <p15:guide id="6" pos="7334">
          <p15:clr>
            <a:srgbClr val="A4A3A4"/>
          </p15:clr>
        </p15:guide>
        <p15:guide id="7" pos="3838">
          <p15:clr>
            <a:srgbClr val="A4A3A4"/>
          </p15:clr>
        </p15:guide>
        <p15:guide id="8" pos="2390">
          <p15:clr>
            <a:srgbClr val="A4A3A4"/>
          </p15:clr>
        </p15:guide>
        <p15:guide id="9" orient="horz" pos="742">
          <p15:clr>
            <a:srgbClr val="A4A3A4"/>
          </p15:clr>
        </p15:guide>
        <p15:guide id="10" orient="horz" pos="1096">
          <p15:clr>
            <a:srgbClr val="A4A3A4"/>
          </p15:clr>
        </p15:guide>
        <p15:guide id="11" orient="horz" pos="427">
          <p15:clr>
            <a:srgbClr val="A4A3A4"/>
          </p15:clr>
        </p15:guide>
        <p15:guide id="12" pos="7341">
          <p15:clr>
            <a:srgbClr val="A4A3A4"/>
          </p15:clr>
        </p15:guide>
        <p15:guide id="13" pos="4068">
          <p15:clr>
            <a:srgbClr val="A4A3A4"/>
          </p15:clr>
        </p15:guide>
        <p15:guide id="14" pos="367">
          <p15:clr>
            <a:srgbClr val="A4A3A4"/>
          </p15:clr>
        </p15:guide>
        <p15:guide id="15" pos="585">
          <p15:clr>
            <a:srgbClr val="A4A3A4"/>
          </p15:clr>
        </p15:guide>
        <p15:guide id="16" pos="7106">
          <p15:clr>
            <a:srgbClr val="A4A3A4"/>
          </p15:clr>
        </p15:guide>
        <p15:guide id="17" pos="1385">
          <p15:clr>
            <a:srgbClr val="A4A3A4"/>
          </p15:clr>
        </p15:guide>
        <p15:guide id="18" pos="62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6DB8"/>
    <a:srgbClr val="5585E0"/>
    <a:srgbClr val="E95B80"/>
    <a:srgbClr val="66276E"/>
    <a:srgbClr val="8CB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2551" autoAdjust="0"/>
  </p:normalViewPr>
  <p:slideViewPr>
    <p:cSldViewPr showGuides="1">
      <p:cViewPr varScale="1">
        <p:scale>
          <a:sx n="159" d="100"/>
          <a:sy n="159" d="100"/>
        </p:scale>
        <p:origin x="180" y="162"/>
      </p:cViewPr>
      <p:guideLst>
        <p:guide orient="horz" pos="3249"/>
        <p:guide orient="horz" pos="3547"/>
        <p:guide orient="horz" pos="1389"/>
        <p:guide orient="horz" pos="2160"/>
        <p:guide pos="348"/>
        <p:guide pos="7334"/>
        <p:guide pos="3838"/>
        <p:guide pos="2390"/>
        <p:guide orient="horz" pos="742"/>
        <p:guide orient="horz" pos="1096"/>
        <p:guide orient="horz" pos="427"/>
        <p:guide pos="7341"/>
        <p:guide pos="4068"/>
        <p:guide pos="367"/>
        <p:guide pos="585"/>
        <p:guide pos="7106"/>
        <p:guide pos="1385"/>
        <p:guide pos="62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50" d="100"/>
          <a:sy n="150" d="100"/>
        </p:scale>
        <p:origin x="-5851" y="-2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21785-4F5A-45E4-A34E-74DA7413E34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BAE05A-767F-41F6-A48E-A11ED00960FD}">
      <dgm:prSet/>
      <dgm:spPr/>
      <dgm:t>
        <a:bodyPr/>
        <a:lstStyle/>
        <a:p>
          <a:r>
            <a:rPr lang="en-US"/>
            <a:t>Purple Teaming</a:t>
          </a:r>
        </a:p>
      </dgm:t>
    </dgm:pt>
    <dgm:pt modelId="{E5FDFCCF-575E-4D4D-95AC-1DC465AF1C74}" type="parTrans" cxnId="{2405A2A2-809B-4E5E-BFE1-611F3E3451F1}">
      <dgm:prSet/>
      <dgm:spPr/>
      <dgm:t>
        <a:bodyPr/>
        <a:lstStyle/>
        <a:p>
          <a:endParaRPr lang="en-US"/>
        </a:p>
      </dgm:t>
    </dgm:pt>
    <dgm:pt modelId="{85E88CE9-C380-4C0D-827D-721BC042367E}" type="sibTrans" cxnId="{2405A2A2-809B-4E5E-BFE1-611F3E3451F1}">
      <dgm:prSet/>
      <dgm:spPr/>
      <dgm:t>
        <a:bodyPr/>
        <a:lstStyle/>
        <a:p>
          <a:endParaRPr lang="en-US"/>
        </a:p>
      </dgm:t>
    </dgm:pt>
    <dgm:pt modelId="{4E6DA766-9322-4F95-8575-981C4364DF4B}">
      <dgm:prSet/>
      <dgm:spPr/>
      <dgm:t>
        <a:bodyPr/>
        <a:lstStyle/>
        <a:p>
          <a:r>
            <a:rPr lang="en-US"/>
            <a:t>CTI</a:t>
          </a:r>
        </a:p>
      </dgm:t>
    </dgm:pt>
    <dgm:pt modelId="{1F2E04B0-98A7-4B3B-AF33-8E87FA28017F}" type="parTrans" cxnId="{E74E6CC6-9059-4D24-9739-BCA9772B6412}">
      <dgm:prSet/>
      <dgm:spPr/>
      <dgm:t>
        <a:bodyPr/>
        <a:lstStyle/>
        <a:p>
          <a:endParaRPr lang="en-US"/>
        </a:p>
      </dgm:t>
    </dgm:pt>
    <dgm:pt modelId="{783AA3F8-8455-4B33-B165-F72AAD6BA757}" type="sibTrans" cxnId="{E74E6CC6-9059-4D24-9739-BCA9772B6412}">
      <dgm:prSet/>
      <dgm:spPr/>
      <dgm:t>
        <a:bodyPr/>
        <a:lstStyle/>
        <a:p>
          <a:endParaRPr lang="en-US"/>
        </a:p>
      </dgm:t>
    </dgm:pt>
    <dgm:pt modelId="{BCACA311-B117-49F9-B2FF-C068A5A74D28}">
      <dgm:prSet/>
      <dgm:spPr/>
      <dgm:t>
        <a:bodyPr/>
        <a:lstStyle/>
        <a:p>
          <a:r>
            <a:rPr lang="en-US"/>
            <a:t>Incident Response</a:t>
          </a:r>
        </a:p>
      </dgm:t>
    </dgm:pt>
    <dgm:pt modelId="{38CB7FC0-3C8A-4939-B272-341BBD1DD5C1}" type="parTrans" cxnId="{F4D244F8-259C-47D3-ABC5-2BC3F76947A4}">
      <dgm:prSet/>
      <dgm:spPr/>
      <dgm:t>
        <a:bodyPr/>
        <a:lstStyle/>
        <a:p>
          <a:endParaRPr lang="en-US"/>
        </a:p>
      </dgm:t>
    </dgm:pt>
    <dgm:pt modelId="{B106CBD7-26F0-4282-B824-9414ED971ED2}" type="sibTrans" cxnId="{F4D244F8-259C-47D3-ABC5-2BC3F76947A4}">
      <dgm:prSet/>
      <dgm:spPr/>
      <dgm:t>
        <a:bodyPr/>
        <a:lstStyle/>
        <a:p>
          <a:endParaRPr lang="en-US"/>
        </a:p>
      </dgm:t>
    </dgm:pt>
    <dgm:pt modelId="{C100B7FB-BFDF-4A2B-97F4-1F446AA510BB}">
      <dgm:prSet/>
      <dgm:spPr/>
      <dgm:t>
        <a:bodyPr/>
        <a:lstStyle/>
        <a:p>
          <a:r>
            <a:rPr lang="en-US"/>
            <a:t>Detection Engineering</a:t>
          </a:r>
        </a:p>
      </dgm:t>
    </dgm:pt>
    <dgm:pt modelId="{E48FA1C1-84F3-4C01-98BF-E5914C91E82C}" type="parTrans" cxnId="{6F7B4F77-65EB-4DDE-B16D-17E0AB045585}">
      <dgm:prSet/>
      <dgm:spPr/>
      <dgm:t>
        <a:bodyPr/>
        <a:lstStyle/>
        <a:p>
          <a:endParaRPr lang="en-US"/>
        </a:p>
      </dgm:t>
    </dgm:pt>
    <dgm:pt modelId="{54C729C3-5603-451C-8C3B-0A8A2644A041}" type="sibTrans" cxnId="{6F7B4F77-65EB-4DDE-B16D-17E0AB045585}">
      <dgm:prSet/>
      <dgm:spPr/>
      <dgm:t>
        <a:bodyPr/>
        <a:lstStyle/>
        <a:p>
          <a:endParaRPr lang="en-US"/>
        </a:p>
      </dgm:t>
    </dgm:pt>
    <dgm:pt modelId="{E139C197-F60A-4F62-941D-F93C3F35B5C1}">
      <dgm:prSet/>
      <dgm:spPr/>
      <dgm:t>
        <a:bodyPr/>
        <a:lstStyle/>
        <a:p>
          <a:r>
            <a:rPr lang="en-US" dirty="0"/>
            <a:t>TIBER</a:t>
          </a:r>
        </a:p>
      </dgm:t>
    </dgm:pt>
    <dgm:pt modelId="{4F87B33B-28BF-4A39-9A85-544160763D9D}" type="parTrans" cxnId="{833B5E7A-6F07-4DD7-AF17-09747278C923}">
      <dgm:prSet/>
      <dgm:spPr/>
      <dgm:t>
        <a:bodyPr/>
        <a:lstStyle/>
        <a:p>
          <a:endParaRPr lang="en-US"/>
        </a:p>
      </dgm:t>
    </dgm:pt>
    <dgm:pt modelId="{0F85922D-C5AF-4A73-91A8-A6D4E47D1996}" type="sibTrans" cxnId="{833B5E7A-6F07-4DD7-AF17-09747278C923}">
      <dgm:prSet/>
      <dgm:spPr/>
      <dgm:t>
        <a:bodyPr/>
        <a:lstStyle/>
        <a:p>
          <a:endParaRPr lang="en-US"/>
        </a:p>
      </dgm:t>
    </dgm:pt>
    <dgm:pt modelId="{FC99EF3C-8CA8-4932-8D52-E18F655B0D02}">
      <dgm:prSet/>
      <dgm:spPr/>
      <dgm:t>
        <a:bodyPr/>
        <a:lstStyle/>
        <a:p>
          <a:r>
            <a:rPr lang="en-US"/>
            <a:t>Advisory</a:t>
          </a:r>
          <a:endParaRPr lang="en-US" dirty="0"/>
        </a:p>
      </dgm:t>
    </dgm:pt>
    <dgm:pt modelId="{A670D0A9-C926-4832-986A-2352F652801F}" type="parTrans" cxnId="{59B83364-27CC-4C19-A85B-91B0491FC1E0}">
      <dgm:prSet/>
      <dgm:spPr/>
      <dgm:t>
        <a:bodyPr/>
        <a:lstStyle/>
        <a:p>
          <a:endParaRPr lang="en-DK"/>
        </a:p>
      </dgm:t>
    </dgm:pt>
    <dgm:pt modelId="{B40FE6A2-70B7-4817-9CDA-14D432AB108B}" type="sibTrans" cxnId="{59B83364-27CC-4C19-A85B-91B0491FC1E0}">
      <dgm:prSet/>
      <dgm:spPr/>
      <dgm:t>
        <a:bodyPr/>
        <a:lstStyle/>
        <a:p>
          <a:endParaRPr lang="en-DK"/>
        </a:p>
      </dgm:t>
    </dgm:pt>
    <dgm:pt modelId="{96E7DC29-F8FF-45C0-9F5E-1CE5A166D116}" type="pres">
      <dgm:prSet presAssocID="{2B121785-4F5A-45E4-A34E-74DA7413E344}" presName="compositeShape" presStyleCnt="0">
        <dgm:presLayoutVars>
          <dgm:chMax val="7"/>
          <dgm:dir/>
          <dgm:resizeHandles val="exact"/>
        </dgm:presLayoutVars>
      </dgm:prSet>
      <dgm:spPr/>
    </dgm:pt>
    <dgm:pt modelId="{C6EB39AA-BF07-49D9-8788-4F2D2E7DC69E}" type="pres">
      <dgm:prSet presAssocID="{2B121785-4F5A-45E4-A34E-74DA7413E344}" presName="wedge1" presStyleLbl="node1" presStyleIdx="0" presStyleCnt="6"/>
      <dgm:spPr/>
    </dgm:pt>
    <dgm:pt modelId="{9709F01E-1753-470C-9AD2-658947BA1F46}" type="pres">
      <dgm:prSet presAssocID="{2B121785-4F5A-45E4-A34E-74DA7413E34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28FDC57-14F4-42E5-B505-029433D708DB}" type="pres">
      <dgm:prSet presAssocID="{2B121785-4F5A-45E4-A34E-74DA7413E344}" presName="wedge2" presStyleLbl="node1" presStyleIdx="1" presStyleCnt="6"/>
      <dgm:spPr/>
    </dgm:pt>
    <dgm:pt modelId="{567B6321-19E6-414E-80B4-F9CC52F46997}" type="pres">
      <dgm:prSet presAssocID="{2B121785-4F5A-45E4-A34E-74DA7413E34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16C99B5-A514-4AA5-A4D4-35F49AD3C400}" type="pres">
      <dgm:prSet presAssocID="{2B121785-4F5A-45E4-A34E-74DA7413E344}" presName="wedge3" presStyleLbl="node1" presStyleIdx="2" presStyleCnt="6"/>
      <dgm:spPr/>
    </dgm:pt>
    <dgm:pt modelId="{CC5D34CD-937B-4144-9D2A-114D9F672F45}" type="pres">
      <dgm:prSet presAssocID="{2B121785-4F5A-45E4-A34E-74DA7413E34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C0DDAC9-F7F0-487A-96EF-6E7DA6C98BB6}" type="pres">
      <dgm:prSet presAssocID="{2B121785-4F5A-45E4-A34E-74DA7413E344}" presName="wedge4" presStyleLbl="node1" presStyleIdx="3" presStyleCnt="6"/>
      <dgm:spPr/>
    </dgm:pt>
    <dgm:pt modelId="{9B92CEA0-D589-410F-89E2-EA84B3ED6E5F}" type="pres">
      <dgm:prSet presAssocID="{2B121785-4F5A-45E4-A34E-74DA7413E34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33B4B01-3B11-4864-9D69-F5EDF6C2DD46}" type="pres">
      <dgm:prSet presAssocID="{2B121785-4F5A-45E4-A34E-74DA7413E344}" presName="wedge5" presStyleLbl="node1" presStyleIdx="4" presStyleCnt="6"/>
      <dgm:spPr/>
    </dgm:pt>
    <dgm:pt modelId="{C811B696-0401-422B-A505-6CBF3DF1AE07}" type="pres">
      <dgm:prSet presAssocID="{2B121785-4F5A-45E4-A34E-74DA7413E34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C8B8F39-1A3E-42C5-8337-C14D295EE33A}" type="pres">
      <dgm:prSet presAssocID="{2B121785-4F5A-45E4-A34E-74DA7413E344}" presName="wedge6" presStyleLbl="node1" presStyleIdx="5" presStyleCnt="6"/>
      <dgm:spPr/>
    </dgm:pt>
    <dgm:pt modelId="{3D3FB76B-15F0-4678-82B5-FBC799748FBF}" type="pres">
      <dgm:prSet presAssocID="{2B121785-4F5A-45E4-A34E-74DA7413E34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09B610B-385A-42EE-9E3E-07CF513D17C3}" type="presOf" srcId="{A7BAE05A-767F-41F6-A48E-A11ED00960FD}" destId="{C6EB39AA-BF07-49D9-8788-4F2D2E7DC69E}" srcOrd="0" destOrd="0" presId="urn:microsoft.com/office/officeart/2005/8/layout/chart3"/>
    <dgm:cxn modelId="{77C1610F-4ACD-4FF9-938E-ADC0017D7E13}" type="presOf" srcId="{E139C197-F60A-4F62-941D-F93C3F35B5C1}" destId="{C811B696-0401-422B-A505-6CBF3DF1AE07}" srcOrd="1" destOrd="0" presId="urn:microsoft.com/office/officeart/2005/8/layout/chart3"/>
    <dgm:cxn modelId="{3741C816-AA3C-4084-B201-EEC5F85537EC}" type="presOf" srcId="{FC99EF3C-8CA8-4932-8D52-E18F655B0D02}" destId="{3D3FB76B-15F0-4678-82B5-FBC799748FBF}" srcOrd="1" destOrd="0" presId="urn:microsoft.com/office/officeart/2005/8/layout/chart3"/>
    <dgm:cxn modelId="{B0945E1B-0E65-466D-BE15-F1DA8D113267}" type="presOf" srcId="{C100B7FB-BFDF-4A2B-97F4-1F446AA510BB}" destId="{9B92CEA0-D589-410F-89E2-EA84B3ED6E5F}" srcOrd="1" destOrd="0" presId="urn:microsoft.com/office/officeart/2005/8/layout/chart3"/>
    <dgm:cxn modelId="{59B83364-27CC-4C19-A85B-91B0491FC1E0}" srcId="{2B121785-4F5A-45E4-A34E-74DA7413E344}" destId="{FC99EF3C-8CA8-4932-8D52-E18F655B0D02}" srcOrd="5" destOrd="0" parTransId="{A670D0A9-C926-4832-986A-2352F652801F}" sibTransId="{B40FE6A2-70B7-4817-9CDA-14D432AB108B}"/>
    <dgm:cxn modelId="{20FB3867-1D52-49AF-8FA8-D96C616D277D}" type="presOf" srcId="{BCACA311-B117-49F9-B2FF-C068A5A74D28}" destId="{716C99B5-A514-4AA5-A4D4-35F49AD3C400}" srcOrd="0" destOrd="0" presId="urn:microsoft.com/office/officeart/2005/8/layout/chart3"/>
    <dgm:cxn modelId="{C9D0804C-7F6C-48FC-92AB-01191E076321}" type="presOf" srcId="{E139C197-F60A-4F62-941D-F93C3F35B5C1}" destId="{933B4B01-3B11-4864-9D69-F5EDF6C2DD46}" srcOrd="0" destOrd="0" presId="urn:microsoft.com/office/officeart/2005/8/layout/chart3"/>
    <dgm:cxn modelId="{6F7B4F77-65EB-4DDE-B16D-17E0AB045585}" srcId="{2B121785-4F5A-45E4-A34E-74DA7413E344}" destId="{C100B7FB-BFDF-4A2B-97F4-1F446AA510BB}" srcOrd="3" destOrd="0" parTransId="{E48FA1C1-84F3-4C01-98BF-E5914C91E82C}" sibTransId="{54C729C3-5603-451C-8C3B-0A8A2644A041}"/>
    <dgm:cxn modelId="{AC4B3559-D4BA-4F1C-BA77-727B43B865DA}" type="presOf" srcId="{A7BAE05A-767F-41F6-A48E-A11ED00960FD}" destId="{9709F01E-1753-470C-9AD2-658947BA1F46}" srcOrd="1" destOrd="0" presId="urn:microsoft.com/office/officeart/2005/8/layout/chart3"/>
    <dgm:cxn modelId="{833B5E7A-6F07-4DD7-AF17-09747278C923}" srcId="{2B121785-4F5A-45E4-A34E-74DA7413E344}" destId="{E139C197-F60A-4F62-941D-F93C3F35B5C1}" srcOrd="4" destOrd="0" parTransId="{4F87B33B-28BF-4A39-9A85-544160763D9D}" sibTransId="{0F85922D-C5AF-4A73-91A8-A6D4E47D1996}"/>
    <dgm:cxn modelId="{8F027D92-0842-4FC2-8AED-DEB547DD7BC9}" type="presOf" srcId="{C100B7FB-BFDF-4A2B-97F4-1F446AA510BB}" destId="{DC0DDAC9-F7F0-487A-96EF-6E7DA6C98BB6}" srcOrd="0" destOrd="0" presId="urn:microsoft.com/office/officeart/2005/8/layout/chart3"/>
    <dgm:cxn modelId="{AA8F569D-EEFD-45E2-A8BA-A1BC7C2CC337}" type="presOf" srcId="{FC99EF3C-8CA8-4932-8D52-E18F655B0D02}" destId="{2C8B8F39-1A3E-42C5-8337-C14D295EE33A}" srcOrd="0" destOrd="0" presId="urn:microsoft.com/office/officeart/2005/8/layout/chart3"/>
    <dgm:cxn modelId="{2405A2A2-809B-4E5E-BFE1-611F3E3451F1}" srcId="{2B121785-4F5A-45E4-A34E-74DA7413E344}" destId="{A7BAE05A-767F-41F6-A48E-A11ED00960FD}" srcOrd="0" destOrd="0" parTransId="{E5FDFCCF-575E-4D4D-95AC-1DC465AF1C74}" sibTransId="{85E88CE9-C380-4C0D-827D-721BC042367E}"/>
    <dgm:cxn modelId="{E74E6CC6-9059-4D24-9739-BCA9772B6412}" srcId="{2B121785-4F5A-45E4-A34E-74DA7413E344}" destId="{4E6DA766-9322-4F95-8575-981C4364DF4B}" srcOrd="1" destOrd="0" parTransId="{1F2E04B0-98A7-4B3B-AF33-8E87FA28017F}" sibTransId="{783AA3F8-8455-4B33-B165-F72AAD6BA757}"/>
    <dgm:cxn modelId="{93EDD9D0-2531-4508-B03F-F7BA38775066}" type="presOf" srcId="{2B121785-4F5A-45E4-A34E-74DA7413E344}" destId="{96E7DC29-F8FF-45C0-9F5E-1CE5A166D116}" srcOrd="0" destOrd="0" presId="urn:microsoft.com/office/officeart/2005/8/layout/chart3"/>
    <dgm:cxn modelId="{93B816D8-D63C-4D0F-89E4-656693EA3BB0}" type="presOf" srcId="{BCACA311-B117-49F9-B2FF-C068A5A74D28}" destId="{CC5D34CD-937B-4144-9D2A-114D9F672F45}" srcOrd="1" destOrd="0" presId="urn:microsoft.com/office/officeart/2005/8/layout/chart3"/>
    <dgm:cxn modelId="{6396F9E5-27B2-4104-8378-FDB86C498D98}" type="presOf" srcId="{4E6DA766-9322-4F95-8575-981C4364DF4B}" destId="{567B6321-19E6-414E-80B4-F9CC52F46997}" srcOrd="1" destOrd="0" presId="urn:microsoft.com/office/officeart/2005/8/layout/chart3"/>
    <dgm:cxn modelId="{BC2F1EF0-50B9-46EC-9C73-929E7DF75FE6}" type="presOf" srcId="{4E6DA766-9322-4F95-8575-981C4364DF4B}" destId="{328FDC57-14F4-42E5-B505-029433D708DB}" srcOrd="0" destOrd="0" presId="urn:microsoft.com/office/officeart/2005/8/layout/chart3"/>
    <dgm:cxn modelId="{F4D244F8-259C-47D3-ABC5-2BC3F76947A4}" srcId="{2B121785-4F5A-45E4-A34E-74DA7413E344}" destId="{BCACA311-B117-49F9-B2FF-C068A5A74D28}" srcOrd="2" destOrd="0" parTransId="{38CB7FC0-3C8A-4939-B272-341BBD1DD5C1}" sibTransId="{B106CBD7-26F0-4282-B824-9414ED971ED2}"/>
    <dgm:cxn modelId="{1707F0F0-699C-4C93-9438-BF2366DE9648}" type="presParOf" srcId="{96E7DC29-F8FF-45C0-9F5E-1CE5A166D116}" destId="{C6EB39AA-BF07-49D9-8788-4F2D2E7DC69E}" srcOrd="0" destOrd="0" presId="urn:microsoft.com/office/officeart/2005/8/layout/chart3"/>
    <dgm:cxn modelId="{BA48B5E7-DD18-4D37-AE41-56225A5D64D4}" type="presParOf" srcId="{96E7DC29-F8FF-45C0-9F5E-1CE5A166D116}" destId="{9709F01E-1753-470C-9AD2-658947BA1F46}" srcOrd="1" destOrd="0" presId="urn:microsoft.com/office/officeart/2005/8/layout/chart3"/>
    <dgm:cxn modelId="{AE775118-AA9F-43FB-A192-17BC0553E316}" type="presParOf" srcId="{96E7DC29-F8FF-45C0-9F5E-1CE5A166D116}" destId="{328FDC57-14F4-42E5-B505-029433D708DB}" srcOrd="2" destOrd="0" presId="urn:microsoft.com/office/officeart/2005/8/layout/chart3"/>
    <dgm:cxn modelId="{56636BB9-4A4F-438D-935B-C6D13C2CBE4F}" type="presParOf" srcId="{96E7DC29-F8FF-45C0-9F5E-1CE5A166D116}" destId="{567B6321-19E6-414E-80B4-F9CC52F46997}" srcOrd="3" destOrd="0" presId="urn:microsoft.com/office/officeart/2005/8/layout/chart3"/>
    <dgm:cxn modelId="{AB26310D-47B8-4EB3-8720-7C7A6D5AD579}" type="presParOf" srcId="{96E7DC29-F8FF-45C0-9F5E-1CE5A166D116}" destId="{716C99B5-A514-4AA5-A4D4-35F49AD3C400}" srcOrd="4" destOrd="0" presId="urn:microsoft.com/office/officeart/2005/8/layout/chart3"/>
    <dgm:cxn modelId="{3E14A23B-45B3-466D-AC54-E7CEB46AFB47}" type="presParOf" srcId="{96E7DC29-F8FF-45C0-9F5E-1CE5A166D116}" destId="{CC5D34CD-937B-4144-9D2A-114D9F672F45}" srcOrd="5" destOrd="0" presId="urn:microsoft.com/office/officeart/2005/8/layout/chart3"/>
    <dgm:cxn modelId="{94E982FB-ECB8-4339-83B5-5BC82A1660D8}" type="presParOf" srcId="{96E7DC29-F8FF-45C0-9F5E-1CE5A166D116}" destId="{DC0DDAC9-F7F0-487A-96EF-6E7DA6C98BB6}" srcOrd="6" destOrd="0" presId="urn:microsoft.com/office/officeart/2005/8/layout/chart3"/>
    <dgm:cxn modelId="{F3BAA72D-8818-4776-9C0A-5786C3E86219}" type="presParOf" srcId="{96E7DC29-F8FF-45C0-9F5E-1CE5A166D116}" destId="{9B92CEA0-D589-410F-89E2-EA84B3ED6E5F}" srcOrd="7" destOrd="0" presId="urn:microsoft.com/office/officeart/2005/8/layout/chart3"/>
    <dgm:cxn modelId="{9BC842AF-ADB3-4816-B5C6-5AB17B7989E5}" type="presParOf" srcId="{96E7DC29-F8FF-45C0-9F5E-1CE5A166D116}" destId="{933B4B01-3B11-4864-9D69-F5EDF6C2DD46}" srcOrd="8" destOrd="0" presId="urn:microsoft.com/office/officeart/2005/8/layout/chart3"/>
    <dgm:cxn modelId="{0733C084-E7BD-457F-BF89-37DC55980B8B}" type="presParOf" srcId="{96E7DC29-F8FF-45C0-9F5E-1CE5A166D116}" destId="{C811B696-0401-422B-A505-6CBF3DF1AE07}" srcOrd="9" destOrd="0" presId="urn:microsoft.com/office/officeart/2005/8/layout/chart3"/>
    <dgm:cxn modelId="{C0340DF2-3149-4FEA-8AC7-777203854372}" type="presParOf" srcId="{96E7DC29-F8FF-45C0-9F5E-1CE5A166D116}" destId="{2C8B8F39-1A3E-42C5-8337-C14D295EE33A}" srcOrd="10" destOrd="0" presId="urn:microsoft.com/office/officeart/2005/8/layout/chart3"/>
    <dgm:cxn modelId="{E5D306F2-1C24-4024-B461-3FD96D020080}" type="presParOf" srcId="{96E7DC29-F8FF-45C0-9F5E-1CE5A166D116}" destId="{3D3FB76B-15F0-4678-82B5-FBC799748FBF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39AA-BF07-49D9-8788-4F2D2E7DC69E}">
      <dsp:nvSpPr>
        <dsp:cNvPr id="0" name=""/>
        <dsp:cNvSpPr/>
      </dsp:nvSpPr>
      <dsp:spPr>
        <a:xfrm>
          <a:off x="731769" y="307651"/>
          <a:ext cx="4428914" cy="4428914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Purple Teaming</a:t>
          </a:r>
        </a:p>
      </dsp:txBody>
      <dsp:txXfrm>
        <a:off x="2993679" y="782177"/>
        <a:ext cx="1291766" cy="949053"/>
      </dsp:txXfrm>
    </dsp:sp>
    <dsp:sp modelId="{328FDC57-14F4-42E5-B505-029433D708DB}">
      <dsp:nvSpPr>
        <dsp:cNvPr id="0" name=""/>
        <dsp:cNvSpPr/>
      </dsp:nvSpPr>
      <dsp:spPr>
        <a:xfrm>
          <a:off x="599956" y="535951"/>
          <a:ext cx="4428914" cy="4428914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CTI</a:t>
          </a:r>
        </a:p>
      </dsp:txBody>
      <dsp:txXfrm>
        <a:off x="3631653" y="2302244"/>
        <a:ext cx="1339219" cy="896327"/>
      </dsp:txXfrm>
    </dsp:sp>
    <dsp:sp modelId="{716C99B5-A514-4AA5-A4D4-35F49AD3C400}">
      <dsp:nvSpPr>
        <dsp:cNvPr id="0" name=""/>
        <dsp:cNvSpPr/>
      </dsp:nvSpPr>
      <dsp:spPr>
        <a:xfrm>
          <a:off x="599956" y="535951"/>
          <a:ext cx="4428914" cy="4428914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Incident Response</a:t>
          </a:r>
        </a:p>
      </dsp:txBody>
      <dsp:txXfrm>
        <a:off x="2861866" y="3541286"/>
        <a:ext cx="1291766" cy="949053"/>
      </dsp:txXfrm>
    </dsp:sp>
    <dsp:sp modelId="{DC0DDAC9-F7F0-487A-96EF-6E7DA6C98BB6}">
      <dsp:nvSpPr>
        <dsp:cNvPr id="0" name=""/>
        <dsp:cNvSpPr/>
      </dsp:nvSpPr>
      <dsp:spPr>
        <a:xfrm>
          <a:off x="599956" y="535951"/>
          <a:ext cx="4428914" cy="4428914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Detection Engineering</a:t>
          </a:r>
        </a:p>
      </dsp:txBody>
      <dsp:txXfrm>
        <a:off x="1475194" y="3541286"/>
        <a:ext cx="1291766" cy="949053"/>
      </dsp:txXfrm>
    </dsp:sp>
    <dsp:sp modelId="{933B4B01-3B11-4864-9D69-F5EDF6C2DD46}">
      <dsp:nvSpPr>
        <dsp:cNvPr id="0" name=""/>
        <dsp:cNvSpPr/>
      </dsp:nvSpPr>
      <dsp:spPr>
        <a:xfrm>
          <a:off x="599956" y="535951"/>
          <a:ext cx="4428914" cy="4428914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TIBER</a:t>
          </a:r>
        </a:p>
      </dsp:txBody>
      <dsp:txXfrm>
        <a:off x="668499" y="2302244"/>
        <a:ext cx="1339219" cy="896327"/>
      </dsp:txXfrm>
    </dsp:sp>
    <dsp:sp modelId="{2C8B8F39-1A3E-42C5-8337-C14D295EE33A}">
      <dsp:nvSpPr>
        <dsp:cNvPr id="0" name=""/>
        <dsp:cNvSpPr/>
      </dsp:nvSpPr>
      <dsp:spPr>
        <a:xfrm>
          <a:off x="599956" y="535951"/>
          <a:ext cx="4428914" cy="4428914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Advisory</a:t>
          </a:r>
          <a:endParaRPr lang="en-US" sz="2000" kern="1200" dirty="0"/>
        </a:p>
      </dsp:txBody>
      <dsp:txXfrm>
        <a:off x="1475194" y="1010477"/>
        <a:ext cx="1291766" cy="94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20D1-C0A2-4E55-BB00-0BAA532EF30A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20E9D-C1E3-4D9A-97FB-4BCA627EE9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44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0685A-998E-40CF-A2DE-3377528C2DD5}" type="datetimeFigureOut">
              <a:rPr lang="sv-SE" smtClean="0"/>
              <a:t>2021-09-02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C57C-7FD9-4CE3-B84E-3586E9577C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98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0A49-6382-44DC-8D69-94B5695D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97" y="1122624"/>
            <a:ext cx="9146381" cy="238815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1C99D-AEF8-4951-B4F2-73DCE7AD2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245" indent="0" algn="ctr">
              <a:buNone/>
              <a:defRPr sz="1999"/>
            </a:lvl2pPr>
            <a:lvl3pPr marL="914492" indent="0" algn="ctr">
              <a:buNone/>
              <a:defRPr sz="1799"/>
            </a:lvl3pPr>
            <a:lvl4pPr marL="1371736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1F5A8-637E-463A-9F36-25119DD6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D49F-BA7A-4C60-A712-8D0411D6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608D8-B32B-431B-829D-1B47F909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8E6375E-02B8-4FDB-8741-8EB0F82EE749}"/>
              </a:ext>
            </a:extLst>
          </p:cNvPr>
          <p:cNvSpPr txBox="1">
            <a:spLocks/>
          </p:cNvSpPr>
          <p:nvPr userDrawn="1"/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37" tIns="45719" rIns="91437" bIns="45719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247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65B0-E0A6-4373-BCF2-86C7FC03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0FE2574-3D38-453C-B152-7AC70D23C5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b="19880"/>
          <a:stretch/>
        </p:blipFill>
        <p:spPr>
          <a:xfrm>
            <a:off x="8408" y="1020714"/>
            <a:ext cx="12197998" cy="584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FCAC7633-F3AC-47AD-A6A0-B11CBB88E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124583" cy="68595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C28B360-1082-4F25-94AE-CF044731A2A8}"/>
              </a:ext>
            </a:extLst>
          </p:cNvPr>
          <p:cNvGrpSpPr/>
          <p:nvPr userDrawn="1"/>
        </p:nvGrpSpPr>
        <p:grpSpPr>
          <a:xfrm>
            <a:off x="5833702" y="1287640"/>
            <a:ext cx="5611091" cy="576000"/>
            <a:chOff x="3331202" y="1318023"/>
            <a:chExt cx="5611091" cy="576000"/>
          </a:xfrm>
        </p:grpSpPr>
        <p:sp>
          <p:nvSpPr>
            <p:cNvPr id="9" name="Round Same Side Corner Rectangle 3">
              <a:extLst>
                <a:ext uri="{FF2B5EF4-FFF2-40B4-BE49-F238E27FC236}">
                  <a16:creationId xmlns:a16="http://schemas.microsoft.com/office/drawing/2014/main" id="{1BBB8703-3A43-4F71-853C-E815FCA44A35}"/>
                </a:ext>
              </a:extLst>
            </p:cNvPr>
            <p:cNvSpPr/>
            <p:nvPr/>
          </p:nvSpPr>
          <p:spPr>
            <a:xfrm rot="5400000">
              <a:off x="6066165" y="-105408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" name="AutoShape 92">
              <a:extLst>
                <a:ext uri="{FF2B5EF4-FFF2-40B4-BE49-F238E27FC236}">
                  <a16:creationId xmlns:a16="http://schemas.microsoft.com/office/drawing/2014/main" id="{2BCAC2E5-A3A1-4025-80A7-0A8A087985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3331202" y="1318023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C55EE-B193-4007-A024-507CD5AF232E}"/>
                </a:ext>
              </a:extLst>
            </p:cNvPr>
            <p:cNvSpPr txBox="1"/>
            <p:nvPr/>
          </p:nvSpPr>
          <p:spPr>
            <a:xfrm>
              <a:off x="3334301" y="142135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15448E-4387-414B-80A5-EC88E0B96590}"/>
                </a:ext>
              </a:extLst>
            </p:cNvPr>
            <p:cNvSpPr txBox="1"/>
            <p:nvPr/>
          </p:nvSpPr>
          <p:spPr bwMode="auto">
            <a:xfrm>
              <a:off x="4013477" y="144469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7AC9A7-C6C6-49EE-BE0B-18ECE0D0AEF1}"/>
              </a:ext>
            </a:extLst>
          </p:cNvPr>
          <p:cNvGrpSpPr/>
          <p:nvPr userDrawn="1"/>
        </p:nvGrpSpPr>
        <p:grpSpPr>
          <a:xfrm>
            <a:off x="5833702" y="3593950"/>
            <a:ext cx="5611091" cy="576000"/>
            <a:chOff x="2984973" y="2915275"/>
            <a:chExt cx="5611091" cy="576000"/>
          </a:xfrm>
        </p:grpSpPr>
        <p:sp>
          <p:nvSpPr>
            <p:cNvPr id="14" name="Round Same Side Corner Rectangle 19">
              <a:extLst>
                <a:ext uri="{FF2B5EF4-FFF2-40B4-BE49-F238E27FC236}">
                  <a16:creationId xmlns:a16="http://schemas.microsoft.com/office/drawing/2014/main" id="{B0ADD977-A018-4F1A-A492-8A81F6C8803C}"/>
                </a:ext>
              </a:extLst>
            </p:cNvPr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" name="AutoShape 92">
              <a:extLst>
                <a:ext uri="{FF2B5EF4-FFF2-40B4-BE49-F238E27FC236}">
                  <a16:creationId xmlns:a16="http://schemas.microsoft.com/office/drawing/2014/main" id="{742544E1-F9F6-4633-A995-C4418698B8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A8099F-14A0-4177-BA7F-49351968364B}"/>
                </a:ext>
              </a:extLst>
            </p:cNvPr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818F0C-EA42-48F3-B988-6F3DF95BD566}"/>
                </a:ext>
              </a:extLst>
            </p:cNvPr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Q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41DA03-40FC-4E09-868E-EA532D9D50D8}"/>
              </a:ext>
            </a:extLst>
          </p:cNvPr>
          <p:cNvGrpSpPr/>
          <p:nvPr userDrawn="1"/>
        </p:nvGrpSpPr>
        <p:grpSpPr>
          <a:xfrm>
            <a:off x="5833702" y="4362720"/>
            <a:ext cx="5611091" cy="576000"/>
            <a:chOff x="2984973" y="3807117"/>
            <a:chExt cx="5611091" cy="576000"/>
          </a:xfrm>
        </p:grpSpPr>
        <p:sp>
          <p:nvSpPr>
            <p:cNvPr id="19" name="Round Same Side Corner Rectangle 24">
              <a:extLst>
                <a:ext uri="{FF2B5EF4-FFF2-40B4-BE49-F238E27FC236}">
                  <a16:creationId xmlns:a16="http://schemas.microsoft.com/office/drawing/2014/main" id="{5826854B-E536-42D6-BFB0-C9F989BF9DEF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0" name="AutoShape 92">
              <a:extLst>
                <a:ext uri="{FF2B5EF4-FFF2-40B4-BE49-F238E27FC236}">
                  <a16:creationId xmlns:a16="http://schemas.microsoft.com/office/drawing/2014/main" id="{BC82B8C2-A4E5-4C79-BFEB-CF12998B4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869718-A6EE-4448-B784-6F1F8189F7C2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FD9A3-6877-49E0-9856-574CE7986FB7}"/>
                </a:ext>
              </a:extLst>
            </p:cNvPr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CD5A3D-F9E6-475C-AE44-DCFD0C5B7180}"/>
              </a:ext>
            </a:extLst>
          </p:cNvPr>
          <p:cNvGrpSpPr/>
          <p:nvPr userDrawn="1"/>
        </p:nvGrpSpPr>
        <p:grpSpPr>
          <a:xfrm>
            <a:off x="5833702" y="5131490"/>
            <a:ext cx="5611091" cy="576000"/>
            <a:chOff x="2984973" y="2023433"/>
            <a:chExt cx="5611091" cy="576000"/>
          </a:xfrm>
        </p:grpSpPr>
        <p:sp>
          <p:nvSpPr>
            <p:cNvPr id="24" name="Round Same Side Corner Rectangle 14">
              <a:extLst>
                <a:ext uri="{FF2B5EF4-FFF2-40B4-BE49-F238E27FC236}">
                  <a16:creationId xmlns:a16="http://schemas.microsoft.com/office/drawing/2014/main" id="{157AD69A-4C8C-4FCF-9A5B-919CAAF51DDC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5" name="AutoShape 92">
              <a:extLst>
                <a:ext uri="{FF2B5EF4-FFF2-40B4-BE49-F238E27FC236}">
                  <a16:creationId xmlns:a16="http://schemas.microsoft.com/office/drawing/2014/main" id="{855637F9-CC16-4177-A240-FC0C25846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757287-814F-4899-B853-E434D8BECC01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E0E2F-EF30-45AE-A619-4DA4806231A5}"/>
                </a:ext>
              </a:extLst>
            </p:cNvPr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9CD753-FFBD-4013-B277-2F0B3C6AF6A0}"/>
              </a:ext>
            </a:extLst>
          </p:cNvPr>
          <p:cNvGrpSpPr/>
          <p:nvPr userDrawn="1"/>
        </p:nvGrpSpPr>
        <p:grpSpPr>
          <a:xfrm>
            <a:off x="5833702" y="5900258"/>
            <a:ext cx="5611091" cy="576000"/>
            <a:chOff x="2984973" y="2915275"/>
            <a:chExt cx="5611091" cy="576000"/>
          </a:xfrm>
        </p:grpSpPr>
        <p:sp>
          <p:nvSpPr>
            <p:cNvPr id="29" name="Round Same Side Corner Rectangle 19">
              <a:extLst>
                <a:ext uri="{FF2B5EF4-FFF2-40B4-BE49-F238E27FC236}">
                  <a16:creationId xmlns:a16="http://schemas.microsoft.com/office/drawing/2014/main" id="{79A0DB7E-B803-4E32-9B47-229E5444ED2B}"/>
                </a:ext>
              </a:extLst>
            </p:cNvPr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0" name="AutoShape 92">
              <a:extLst>
                <a:ext uri="{FF2B5EF4-FFF2-40B4-BE49-F238E27FC236}">
                  <a16:creationId xmlns:a16="http://schemas.microsoft.com/office/drawing/2014/main" id="{2FD92C3F-763D-4E38-A468-9FC0112734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886F48-065E-4261-A197-BCBECE725221}"/>
                </a:ext>
              </a:extLst>
            </p:cNvPr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5485E-D947-42A5-B837-812C7F1A627D}"/>
                </a:ext>
              </a:extLst>
            </p:cNvPr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F238C1-0F81-4801-BB82-85C93DDFA367}"/>
              </a:ext>
            </a:extLst>
          </p:cNvPr>
          <p:cNvGrpSpPr/>
          <p:nvPr userDrawn="1"/>
        </p:nvGrpSpPr>
        <p:grpSpPr>
          <a:xfrm>
            <a:off x="5833702" y="2825180"/>
            <a:ext cx="5611091" cy="576000"/>
            <a:chOff x="2984973" y="2023433"/>
            <a:chExt cx="5611091" cy="576000"/>
          </a:xfrm>
        </p:grpSpPr>
        <p:sp>
          <p:nvSpPr>
            <p:cNvPr id="47" name="Round Same Side Corner Rectangle 14">
              <a:extLst>
                <a:ext uri="{FF2B5EF4-FFF2-40B4-BE49-F238E27FC236}">
                  <a16:creationId xmlns:a16="http://schemas.microsoft.com/office/drawing/2014/main" id="{C43658F4-57AB-43D0-908E-A729C2E7167B}"/>
                </a:ext>
              </a:extLst>
            </p:cNvPr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AutoShape 92">
              <a:extLst>
                <a:ext uri="{FF2B5EF4-FFF2-40B4-BE49-F238E27FC236}">
                  <a16:creationId xmlns:a16="http://schemas.microsoft.com/office/drawing/2014/main" id="{189F5E35-E7E6-485F-972B-98CADB73B1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627370-3B8B-4C69-B19B-02E5474392D3}"/>
                </a:ext>
              </a:extLst>
            </p:cNvPr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D165D2-B8A0-435B-ADB0-75CA7CC6A541}"/>
                </a:ext>
              </a:extLst>
            </p:cNvPr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Z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E9D764-F287-46F5-AA72-82AFBA7B114A}"/>
              </a:ext>
            </a:extLst>
          </p:cNvPr>
          <p:cNvGrpSpPr/>
          <p:nvPr userDrawn="1"/>
        </p:nvGrpSpPr>
        <p:grpSpPr>
          <a:xfrm>
            <a:off x="5833702" y="2056410"/>
            <a:ext cx="5611091" cy="576000"/>
            <a:chOff x="2984973" y="3807117"/>
            <a:chExt cx="5611091" cy="576000"/>
          </a:xfrm>
        </p:grpSpPr>
        <p:sp>
          <p:nvSpPr>
            <p:cNvPr id="52" name="Round Same Side Corner Rectangle 24">
              <a:extLst>
                <a:ext uri="{FF2B5EF4-FFF2-40B4-BE49-F238E27FC236}">
                  <a16:creationId xmlns:a16="http://schemas.microsoft.com/office/drawing/2014/main" id="{FDDEF647-40E7-4CDB-B6E8-89E55D1010B2}"/>
                </a:ext>
              </a:extLst>
            </p:cNvPr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AutoShape 92">
              <a:extLst>
                <a:ext uri="{FF2B5EF4-FFF2-40B4-BE49-F238E27FC236}">
                  <a16:creationId xmlns:a16="http://schemas.microsoft.com/office/drawing/2014/main" id="{9AFA7655-CCC7-4124-9E67-171BEA97E7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50800" cap="flat" cmpd="sng" algn="ctr">
              <a:solidFill>
                <a:schemeClr val="bg1"/>
              </a:solidFill>
              <a:prstDash val="solid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8E6C73-194B-449A-A81A-E4E4325740AE}"/>
                </a:ext>
              </a:extLst>
            </p:cNvPr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marL="0" marR="0" lvl="0" indent="0" algn="ctr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399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02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D3170C-0163-4B36-A249-A577F7311019}"/>
                </a:ext>
              </a:extLst>
            </p:cNvPr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09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 panose="020B0503020000020004" pitchFamily="34" charset="-127"/>
                  <a:cs typeface="Arial" pitchFamily="34" charset="0"/>
                </a:rPr>
                <a:t>Y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31EDEB-70B2-40F9-9140-926E1E9FD3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073640" y="235274"/>
            <a:ext cx="2000178" cy="220034"/>
            <a:chOff x="2171701" y="2865332"/>
            <a:chExt cx="7978188" cy="877666"/>
          </a:xfrm>
          <a:solidFill>
            <a:schemeClr val="bg1"/>
          </a:solidFill>
        </p:grpSpPr>
        <p:sp>
          <p:nvSpPr>
            <p:cNvPr id="58" name="Freeform 2">
              <a:extLst>
                <a:ext uri="{FF2B5EF4-FFF2-40B4-BE49-F238E27FC236}">
                  <a16:creationId xmlns:a16="http://schemas.microsoft.com/office/drawing/2014/main" id="{46C9E0F6-76FA-49BF-B842-E25469F65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183" y="2865332"/>
              <a:ext cx="1052729" cy="877666"/>
            </a:xfrm>
            <a:custGeom>
              <a:avLst/>
              <a:gdLst/>
              <a:ahLst/>
              <a:cxnLst/>
              <a:rect l="l" t="t" r="r" b="b"/>
              <a:pathLst>
                <a:path w="1052729" h="877666">
                  <a:moveTo>
                    <a:pt x="1950" y="469011"/>
                  </a:moveTo>
                  <a:cubicBezTo>
                    <a:pt x="1950" y="469011"/>
                    <a:pt x="1950" y="469011"/>
                    <a:pt x="261884" y="469011"/>
                  </a:cubicBezTo>
                  <a:cubicBezTo>
                    <a:pt x="261884" y="585266"/>
                    <a:pt x="323940" y="667467"/>
                    <a:pt x="483179" y="667467"/>
                  </a:cubicBezTo>
                  <a:cubicBezTo>
                    <a:pt x="610804" y="667467"/>
                    <a:pt x="733746" y="585266"/>
                    <a:pt x="775897" y="469011"/>
                  </a:cubicBezTo>
                  <a:lnTo>
                    <a:pt x="1035831" y="469011"/>
                  </a:lnTo>
                  <a:cubicBezTo>
                    <a:pt x="969091" y="710916"/>
                    <a:pt x="729062" y="877666"/>
                    <a:pt x="444540" y="877666"/>
                  </a:cubicBezTo>
                  <a:cubicBezTo>
                    <a:pt x="130746" y="877666"/>
                    <a:pt x="-19126" y="710916"/>
                    <a:pt x="1950" y="469011"/>
                  </a:cubicBezTo>
                  <a:close/>
                  <a:moveTo>
                    <a:pt x="604397" y="0"/>
                  </a:moveTo>
                  <a:cubicBezTo>
                    <a:pt x="889096" y="0"/>
                    <a:pt x="1066008" y="155252"/>
                    <a:pt x="1051949" y="382250"/>
                  </a:cubicBezTo>
                  <a:cubicBezTo>
                    <a:pt x="1051949" y="382250"/>
                    <a:pt x="1051949" y="382250"/>
                    <a:pt x="790682" y="382250"/>
                  </a:cubicBezTo>
                  <a:cubicBezTo>
                    <a:pt x="782481" y="288158"/>
                    <a:pt x="721557" y="210532"/>
                    <a:pt x="565734" y="210532"/>
                  </a:cubicBezTo>
                  <a:cubicBezTo>
                    <a:pt x="440373" y="210532"/>
                    <a:pt x="322041" y="288158"/>
                    <a:pt x="278692" y="382250"/>
                  </a:cubicBezTo>
                  <a:lnTo>
                    <a:pt x="18596" y="382250"/>
                  </a:lnTo>
                  <a:cubicBezTo>
                    <a:pt x="85377" y="155252"/>
                    <a:pt x="348988" y="0"/>
                    <a:pt x="6043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3">
              <a:extLst>
                <a:ext uri="{FF2B5EF4-FFF2-40B4-BE49-F238E27FC236}">
                  <a16:creationId xmlns:a16="http://schemas.microsoft.com/office/drawing/2014/main" id="{00EA2CE1-8E47-4C6E-B283-935894C87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558" y="2879163"/>
              <a:ext cx="1198300" cy="850003"/>
            </a:xfrm>
            <a:custGeom>
              <a:avLst/>
              <a:gdLst>
                <a:gd name="T0" fmla="*/ 784 w 953"/>
                <a:gd name="T1" fmla="*/ 0 h 676"/>
                <a:gd name="T2" fmla="*/ 953 w 953"/>
                <a:gd name="T3" fmla="*/ 0 h 676"/>
                <a:gd name="T4" fmla="*/ 835 w 953"/>
                <a:gd name="T5" fmla="*/ 676 h 676"/>
                <a:gd name="T6" fmla="*/ 642 w 953"/>
                <a:gd name="T7" fmla="*/ 676 h 676"/>
                <a:gd name="T8" fmla="*/ 715 w 953"/>
                <a:gd name="T9" fmla="*/ 254 h 676"/>
                <a:gd name="T10" fmla="*/ 469 w 953"/>
                <a:gd name="T11" fmla="*/ 466 h 676"/>
                <a:gd name="T12" fmla="*/ 439 w 953"/>
                <a:gd name="T13" fmla="*/ 466 h 676"/>
                <a:gd name="T14" fmla="*/ 267 w 953"/>
                <a:gd name="T15" fmla="*/ 254 h 676"/>
                <a:gd name="T16" fmla="*/ 194 w 953"/>
                <a:gd name="T17" fmla="*/ 676 h 676"/>
                <a:gd name="T18" fmla="*/ 0 w 953"/>
                <a:gd name="T19" fmla="*/ 676 h 676"/>
                <a:gd name="T20" fmla="*/ 118 w 953"/>
                <a:gd name="T21" fmla="*/ 0 h 676"/>
                <a:gd name="T22" fmla="*/ 287 w 953"/>
                <a:gd name="T23" fmla="*/ 0 h 676"/>
                <a:gd name="T24" fmla="*/ 492 w 953"/>
                <a:gd name="T25" fmla="*/ 251 h 676"/>
                <a:gd name="T26" fmla="*/ 784 w 953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3" h="676">
                  <a:moveTo>
                    <a:pt x="784" y="0"/>
                  </a:moveTo>
                  <a:lnTo>
                    <a:pt x="953" y="0"/>
                  </a:lnTo>
                  <a:lnTo>
                    <a:pt x="835" y="676"/>
                  </a:lnTo>
                  <a:lnTo>
                    <a:pt x="642" y="676"/>
                  </a:lnTo>
                  <a:lnTo>
                    <a:pt x="715" y="254"/>
                  </a:lnTo>
                  <a:lnTo>
                    <a:pt x="469" y="466"/>
                  </a:lnTo>
                  <a:lnTo>
                    <a:pt x="439" y="466"/>
                  </a:lnTo>
                  <a:lnTo>
                    <a:pt x="267" y="254"/>
                  </a:lnTo>
                  <a:lnTo>
                    <a:pt x="194" y="676"/>
                  </a:lnTo>
                  <a:lnTo>
                    <a:pt x="0" y="676"/>
                  </a:lnTo>
                  <a:lnTo>
                    <a:pt x="118" y="0"/>
                  </a:lnTo>
                  <a:lnTo>
                    <a:pt x="287" y="0"/>
                  </a:lnTo>
                  <a:lnTo>
                    <a:pt x="492" y="251"/>
                  </a:lnTo>
                  <a:lnTo>
                    <a:pt x="7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4">
              <a:extLst>
                <a:ext uri="{FF2B5EF4-FFF2-40B4-BE49-F238E27FC236}">
                  <a16:creationId xmlns:a16="http://schemas.microsoft.com/office/drawing/2014/main" id="{0D39CD6D-E99C-41F3-A9FB-937559B69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33" y="2879163"/>
              <a:ext cx="391051" cy="850003"/>
            </a:xfrm>
            <a:custGeom>
              <a:avLst/>
              <a:gdLst>
                <a:gd name="T0" fmla="*/ 193 w 311"/>
                <a:gd name="T1" fmla="*/ 676 h 676"/>
                <a:gd name="T2" fmla="*/ 0 w 311"/>
                <a:gd name="T3" fmla="*/ 676 h 676"/>
                <a:gd name="T4" fmla="*/ 117 w 311"/>
                <a:gd name="T5" fmla="*/ 0 h 676"/>
                <a:gd name="T6" fmla="*/ 311 w 311"/>
                <a:gd name="T7" fmla="*/ 0 h 676"/>
                <a:gd name="T8" fmla="*/ 193 w 311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76">
                  <a:moveTo>
                    <a:pt x="193" y="676"/>
                  </a:moveTo>
                  <a:lnTo>
                    <a:pt x="0" y="676"/>
                  </a:lnTo>
                  <a:lnTo>
                    <a:pt x="117" y="0"/>
                  </a:lnTo>
                  <a:lnTo>
                    <a:pt x="311" y="0"/>
                  </a:lnTo>
                  <a:lnTo>
                    <a:pt x="193" y="6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B580BAE4-7FAA-4E68-938E-1C6B1A07F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838" y="2879163"/>
              <a:ext cx="788388" cy="850003"/>
            </a:xfrm>
            <a:custGeom>
              <a:avLst/>
              <a:gdLst>
                <a:gd name="T0" fmla="*/ 606 w 627"/>
                <a:gd name="T1" fmla="*/ 124 h 676"/>
                <a:gd name="T2" fmla="*/ 409 w 627"/>
                <a:gd name="T3" fmla="*/ 124 h 676"/>
                <a:gd name="T4" fmla="*/ 312 w 627"/>
                <a:gd name="T5" fmla="*/ 676 h 676"/>
                <a:gd name="T6" fmla="*/ 119 w 627"/>
                <a:gd name="T7" fmla="*/ 676 h 676"/>
                <a:gd name="T8" fmla="*/ 215 w 627"/>
                <a:gd name="T9" fmla="*/ 124 h 676"/>
                <a:gd name="T10" fmla="*/ 0 w 627"/>
                <a:gd name="T11" fmla="*/ 124 h 676"/>
                <a:gd name="T12" fmla="*/ 22 w 627"/>
                <a:gd name="T13" fmla="*/ 0 h 676"/>
                <a:gd name="T14" fmla="*/ 627 w 627"/>
                <a:gd name="T15" fmla="*/ 0 h 676"/>
                <a:gd name="T16" fmla="*/ 606 w 627"/>
                <a:gd name="T17" fmla="*/ 12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676">
                  <a:moveTo>
                    <a:pt x="606" y="124"/>
                  </a:moveTo>
                  <a:lnTo>
                    <a:pt x="409" y="124"/>
                  </a:lnTo>
                  <a:lnTo>
                    <a:pt x="312" y="676"/>
                  </a:lnTo>
                  <a:lnTo>
                    <a:pt x="119" y="676"/>
                  </a:lnTo>
                  <a:lnTo>
                    <a:pt x="215" y="124"/>
                  </a:lnTo>
                  <a:lnTo>
                    <a:pt x="0" y="124"/>
                  </a:lnTo>
                  <a:lnTo>
                    <a:pt x="22" y="0"/>
                  </a:lnTo>
                  <a:lnTo>
                    <a:pt x="627" y="0"/>
                  </a:lnTo>
                  <a:lnTo>
                    <a:pt x="606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1A9F2E1-7BE8-49D8-8B7F-40460D269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129" y="2879163"/>
              <a:ext cx="867604" cy="850003"/>
            </a:xfrm>
            <a:custGeom>
              <a:avLst/>
              <a:gdLst>
                <a:gd name="T0" fmla="*/ 571 w 690"/>
                <a:gd name="T1" fmla="*/ 676 h 676"/>
                <a:gd name="T2" fmla="*/ 0 w 690"/>
                <a:gd name="T3" fmla="*/ 676 h 676"/>
                <a:gd name="T4" fmla="*/ 118 w 690"/>
                <a:gd name="T5" fmla="*/ 0 h 676"/>
                <a:gd name="T6" fmla="*/ 690 w 690"/>
                <a:gd name="T7" fmla="*/ 0 h 676"/>
                <a:gd name="T8" fmla="*/ 668 w 690"/>
                <a:gd name="T9" fmla="*/ 124 h 676"/>
                <a:gd name="T10" fmla="*/ 289 w 690"/>
                <a:gd name="T11" fmla="*/ 124 h 676"/>
                <a:gd name="T12" fmla="*/ 265 w 690"/>
                <a:gd name="T13" fmla="*/ 266 h 676"/>
                <a:gd name="T14" fmla="*/ 608 w 690"/>
                <a:gd name="T15" fmla="*/ 266 h 676"/>
                <a:gd name="T16" fmla="*/ 586 w 690"/>
                <a:gd name="T17" fmla="*/ 389 h 676"/>
                <a:gd name="T18" fmla="*/ 243 w 690"/>
                <a:gd name="T19" fmla="*/ 389 h 676"/>
                <a:gd name="T20" fmla="*/ 215 w 690"/>
                <a:gd name="T21" fmla="*/ 552 h 676"/>
                <a:gd name="T22" fmla="*/ 594 w 690"/>
                <a:gd name="T23" fmla="*/ 552 h 676"/>
                <a:gd name="T24" fmla="*/ 571 w 690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0" h="676">
                  <a:moveTo>
                    <a:pt x="571" y="676"/>
                  </a:moveTo>
                  <a:lnTo>
                    <a:pt x="0" y="676"/>
                  </a:lnTo>
                  <a:lnTo>
                    <a:pt x="118" y="0"/>
                  </a:lnTo>
                  <a:lnTo>
                    <a:pt x="690" y="0"/>
                  </a:lnTo>
                  <a:lnTo>
                    <a:pt x="668" y="124"/>
                  </a:lnTo>
                  <a:lnTo>
                    <a:pt x="289" y="124"/>
                  </a:lnTo>
                  <a:lnTo>
                    <a:pt x="265" y="266"/>
                  </a:lnTo>
                  <a:lnTo>
                    <a:pt x="608" y="266"/>
                  </a:lnTo>
                  <a:lnTo>
                    <a:pt x="586" y="389"/>
                  </a:lnTo>
                  <a:lnTo>
                    <a:pt x="243" y="389"/>
                  </a:lnTo>
                  <a:lnTo>
                    <a:pt x="215" y="552"/>
                  </a:lnTo>
                  <a:lnTo>
                    <a:pt x="594" y="552"/>
                  </a:lnTo>
                  <a:lnTo>
                    <a:pt x="571" y="6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149CB6FC-4314-46A1-8A88-25F27B7F5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01" y="2869104"/>
              <a:ext cx="944306" cy="870122"/>
            </a:xfrm>
            <a:custGeom>
              <a:avLst/>
              <a:gdLst>
                <a:gd name="T0" fmla="*/ 15 w 807"/>
                <a:gd name="T1" fmla="*/ 370 h 741"/>
                <a:gd name="T2" fmla="*/ 84 w 807"/>
                <a:gd name="T3" fmla="*/ 623 h 741"/>
                <a:gd name="T4" fmla="*/ 403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2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5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5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3" y="741"/>
                  </a:cubicBezTo>
                  <a:cubicBezTo>
                    <a:pt x="505" y="741"/>
                    <a:pt x="584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2" y="502"/>
                    <a:pt x="702" y="502"/>
                    <a:pt x="702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1" y="568"/>
                    <a:pt x="307" y="545"/>
                    <a:pt x="269" y="502"/>
                  </a:cubicBezTo>
                  <a:cubicBezTo>
                    <a:pt x="238" y="467"/>
                    <a:pt x="226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1" y="22"/>
                    <a:pt x="640" y="0"/>
                    <a:pt x="533" y="0"/>
                  </a:cubicBezTo>
                  <a:cubicBezTo>
                    <a:pt x="233" y="0"/>
                    <a:pt x="45" y="187"/>
                    <a:pt x="15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5C8EA282-3609-4481-B192-999AC863C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0923" y="2869104"/>
              <a:ext cx="944306" cy="870122"/>
            </a:xfrm>
            <a:custGeom>
              <a:avLst/>
              <a:gdLst>
                <a:gd name="T0" fmla="*/ 16 w 807"/>
                <a:gd name="T1" fmla="*/ 370 h 741"/>
                <a:gd name="T2" fmla="*/ 84 w 807"/>
                <a:gd name="T3" fmla="*/ 623 h 741"/>
                <a:gd name="T4" fmla="*/ 404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3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6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6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4" y="741"/>
                  </a:cubicBezTo>
                  <a:cubicBezTo>
                    <a:pt x="506" y="741"/>
                    <a:pt x="585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3" y="502"/>
                    <a:pt x="703" y="502"/>
                    <a:pt x="703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2" y="568"/>
                    <a:pt x="308" y="545"/>
                    <a:pt x="269" y="502"/>
                  </a:cubicBezTo>
                  <a:cubicBezTo>
                    <a:pt x="239" y="467"/>
                    <a:pt x="227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2" y="22"/>
                    <a:pt x="640" y="0"/>
                    <a:pt x="533" y="0"/>
                  </a:cubicBezTo>
                  <a:cubicBezTo>
                    <a:pt x="233" y="0"/>
                    <a:pt x="46" y="187"/>
                    <a:pt x="16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2FC062D0-1360-4F36-845C-BFD1E8A5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992" y="2879163"/>
              <a:ext cx="1044897" cy="850003"/>
            </a:xfrm>
            <a:custGeom>
              <a:avLst/>
              <a:gdLst>
                <a:gd name="T0" fmla="*/ 714 w 831"/>
                <a:gd name="T1" fmla="*/ 676 h 676"/>
                <a:gd name="T2" fmla="*/ 521 w 831"/>
                <a:gd name="T3" fmla="*/ 676 h 676"/>
                <a:gd name="T4" fmla="*/ 571 w 831"/>
                <a:gd name="T5" fmla="*/ 389 h 676"/>
                <a:gd name="T6" fmla="*/ 243 w 831"/>
                <a:gd name="T7" fmla="*/ 389 h 676"/>
                <a:gd name="T8" fmla="*/ 193 w 831"/>
                <a:gd name="T9" fmla="*/ 676 h 676"/>
                <a:gd name="T10" fmla="*/ 0 w 831"/>
                <a:gd name="T11" fmla="*/ 676 h 676"/>
                <a:gd name="T12" fmla="*/ 119 w 831"/>
                <a:gd name="T13" fmla="*/ 0 h 676"/>
                <a:gd name="T14" fmla="*/ 311 w 831"/>
                <a:gd name="T15" fmla="*/ 0 h 676"/>
                <a:gd name="T16" fmla="*/ 265 w 831"/>
                <a:gd name="T17" fmla="*/ 266 h 676"/>
                <a:gd name="T18" fmla="*/ 593 w 831"/>
                <a:gd name="T19" fmla="*/ 266 h 676"/>
                <a:gd name="T20" fmla="*/ 638 w 831"/>
                <a:gd name="T21" fmla="*/ 0 h 676"/>
                <a:gd name="T22" fmla="*/ 831 w 831"/>
                <a:gd name="T23" fmla="*/ 0 h 676"/>
                <a:gd name="T24" fmla="*/ 714 w 831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1" h="676">
                  <a:moveTo>
                    <a:pt x="714" y="676"/>
                  </a:moveTo>
                  <a:lnTo>
                    <a:pt x="521" y="676"/>
                  </a:lnTo>
                  <a:lnTo>
                    <a:pt x="571" y="389"/>
                  </a:lnTo>
                  <a:lnTo>
                    <a:pt x="243" y="389"/>
                  </a:lnTo>
                  <a:lnTo>
                    <a:pt x="193" y="676"/>
                  </a:lnTo>
                  <a:lnTo>
                    <a:pt x="0" y="676"/>
                  </a:lnTo>
                  <a:lnTo>
                    <a:pt x="119" y="0"/>
                  </a:lnTo>
                  <a:lnTo>
                    <a:pt x="311" y="0"/>
                  </a:lnTo>
                  <a:lnTo>
                    <a:pt x="265" y="266"/>
                  </a:lnTo>
                  <a:lnTo>
                    <a:pt x="593" y="266"/>
                  </a:lnTo>
                  <a:lnTo>
                    <a:pt x="638" y="0"/>
                  </a:lnTo>
                  <a:lnTo>
                    <a:pt x="831" y="0"/>
                  </a:lnTo>
                  <a:lnTo>
                    <a:pt x="714" y="6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3DF53FDC-A7E9-4DB8-BEEF-D7602C26DF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7651" y="2879163"/>
              <a:ext cx="880178" cy="850003"/>
            </a:xfrm>
            <a:custGeom>
              <a:avLst/>
              <a:gdLst>
                <a:gd name="T0" fmla="*/ 311 w 752"/>
                <a:gd name="T1" fmla="*/ 132 h 723"/>
                <a:gd name="T2" fmla="*/ 420 w 752"/>
                <a:gd name="T3" fmla="*/ 132 h 723"/>
                <a:gd name="T4" fmla="*/ 512 w 752"/>
                <a:gd name="T5" fmla="*/ 209 h 723"/>
                <a:gd name="T6" fmla="*/ 393 w 752"/>
                <a:gd name="T7" fmla="*/ 287 h 723"/>
                <a:gd name="T8" fmla="*/ 284 w 752"/>
                <a:gd name="T9" fmla="*/ 287 h 723"/>
                <a:gd name="T10" fmla="*/ 311 w 752"/>
                <a:gd name="T11" fmla="*/ 132 h 723"/>
                <a:gd name="T12" fmla="*/ 127 w 752"/>
                <a:gd name="T13" fmla="*/ 0 h 723"/>
                <a:gd name="T14" fmla="*/ 0 w 752"/>
                <a:gd name="T15" fmla="*/ 723 h 723"/>
                <a:gd name="T16" fmla="*/ 405 w 752"/>
                <a:gd name="T17" fmla="*/ 723 h 723"/>
                <a:gd name="T18" fmla="*/ 737 w 752"/>
                <a:gd name="T19" fmla="*/ 511 h 723"/>
                <a:gd name="T20" fmla="*/ 592 w 752"/>
                <a:gd name="T21" fmla="*/ 325 h 723"/>
                <a:gd name="T22" fmla="*/ 731 w 752"/>
                <a:gd name="T23" fmla="*/ 181 h 723"/>
                <a:gd name="T24" fmla="*/ 487 w 752"/>
                <a:gd name="T25" fmla="*/ 0 h 723"/>
                <a:gd name="T26" fmla="*/ 127 w 752"/>
                <a:gd name="T27" fmla="*/ 0 h 723"/>
                <a:gd name="T28" fmla="*/ 261 w 752"/>
                <a:gd name="T29" fmla="*/ 420 h 723"/>
                <a:gd name="T30" fmla="*/ 406 w 752"/>
                <a:gd name="T31" fmla="*/ 420 h 723"/>
                <a:gd name="T32" fmla="*/ 519 w 752"/>
                <a:gd name="T33" fmla="*/ 501 h 723"/>
                <a:gd name="T34" fmla="*/ 348 w 752"/>
                <a:gd name="T35" fmla="*/ 590 h 723"/>
                <a:gd name="T36" fmla="*/ 231 w 752"/>
                <a:gd name="T37" fmla="*/ 590 h 723"/>
                <a:gd name="T38" fmla="*/ 261 w 752"/>
                <a:gd name="T39" fmla="*/ 42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2" h="723">
                  <a:moveTo>
                    <a:pt x="311" y="132"/>
                  </a:moveTo>
                  <a:cubicBezTo>
                    <a:pt x="420" y="132"/>
                    <a:pt x="420" y="132"/>
                    <a:pt x="420" y="132"/>
                  </a:cubicBezTo>
                  <a:cubicBezTo>
                    <a:pt x="495" y="132"/>
                    <a:pt x="519" y="172"/>
                    <a:pt x="512" y="209"/>
                  </a:cubicBezTo>
                  <a:cubicBezTo>
                    <a:pt x="506" y="247"/>
                    <a:pt x="468" y="287"/>
                    <a:pt x="393" y="287"/>
                  </a:cubicBezTo>
                  <a:cubicBezTo>
                    <a:pt x="284" y="287"/>
                    <a:pt x="284" y="287"/>
                    <a:pt x="284" y="287"/>
                  </a:cubicBezTo>
                  <a:lnTo>
                    <a:pt x="311" y="132"/>
                  </a:lnTo>
                  <a:close/>
                  <a:moveTo>
                    <a:pt x="127" y="0"/>
                  </a:moveTo>
                  <a:cubicBezTo>
                    <a:pt x="0" y="723"/>
                    <a:pt x="0" y="723"/>
                    <a:pt x="0" y="723"/>
                  </a:cubicBezTo>
                  <a:cubicBezTo>
                    <a:pt x="405" y="723"/>
                    <a:pt x="405" y="723"/>
                    <a:pt x="405" y="723"/>
                  </a:cubicBezTo>
                  <a:cubicBezTo>
                    <a:pt x="648" y="723"/>
                    <a:pt x="722" y="594"/>
                    <a:pt x="737" y="511"/>
                  </a:cubicBezTo>
                  <a:cubicBezTo>
                    <a:pt x="752" y="426"/>
                    <a:pt x="706" y="352"/>
                    <a:pt x="592" y="325"/>
                  </a:cubicBezTo>
                  <a:cubicBezTo>
                    <a:pt x="667" y="296"/>
                    <a:pt x="720" y="242"/>
                    <a:pt x="731" y="181"/>
                  </a:cubicBezTo>
                  <a:cubicBezTo>
                    <a:pt x="745" y="101"/>
                    <a:pt x="683" y="0"/>
                    <a:pt x="487" y="0"/>
                  </a:cubicBezTo>
                  <a:lnTo>
                    <a:pt x="127" y="0"/>
                  </a:lnTo>
                  <a:close/>
                  <a:moveTo>
                    <a:pt x="261" y="420"/>
                  </a:moveTo>
                  <a:cubicBezTo>
                    <a:pt x="406" y="420"/>
                    <a:pt x="406" y="420"/>
                    <a:pt x="406" y="420"/>
                  </a:cubicBezTo>
                  <a:cubicBezTo>
                    <a:pt x="479" y="420"/>
                    <a:pt x="528" y="448"/>
                    <a:pt x="519" y="501"/>
                  </a:cubicBezTo>
                  <a:cubicBezTo>
                    <a:pt x="508" y="564"/>
                    <a:pt x="463" y="590"/>
                    <a:pt x="348" y="590"/>
                  </a:cubicBezTo>
                  <a:cubicBezTo>
                    <a:pt x="231" y="590"/>
                    <a:pt x="231" y="590"/>
                    <a:pt x="231" y="590"/>
                  </a:cubicBezTo>
                  <a:lnTo>
                    <a:pt x="261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D0FDD6-AF91-4BEB-81B6-DC06C19211DE}"/>
              </a:ext>
            </a:extLst>
          </p:cNvPr>
          <p:cNvSpPr txBox="1"/>
          <p:nvPr userDrawn="1"/>
        </p:nvSpPr>
        <p:spPr>
          <a:xfrm>
            <a:off x="121357" y="208579"/>
            <a:ext cx="25573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AGENDA</a:t>
            </a:r>
            <a:endParaRPr kumimoji="0" lang="en-DK" sz="40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11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09DA-FF4C-4932-A020-C6730D96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8" y="1148863"/>
            <a:ext cx="3933261" cy="909015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34C3-FE3F-4975-87CD-50B151B2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539" y="1148863"/>
            <a:ext cx="6173807" cy="4713546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08E7-89DF-496D-98C7-4E7C6676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008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45" indent="0">
              <a:buNone/>
              <a:defRPr sz="1400"/>
            </a:lvl2pPr>
            <a:lvl3pPr marL="914492" indent="0">
              <a:buNone/>
              <a:defRPr sz="1200"/>
            </a:lvl3pPr>
            <a:lvl4pPr marL="1371736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C4E4-0802-4A10-870C-19973715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3422B-5E9A-467F-BF88-725CE369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0AE3D-416B-4AF2-979F-D7C1E18B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E55E0B1F-9B3C-42A4-81AE-35FF3A4149F0}"/>
              </a:ext>
            </a:extLst>
          </p:cNvPr>
          <p:cNvSpPr txBox="1">
            <a:spLocks/>
          </p:cNvSpPr>
          <p:nvPr userDrawn="1"/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37" tIns="45719" rIns="91437" bIns="45719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569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C8B-9B46-42A9-B2C9-E6A7AD0B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08" y="1066800"/>
            <a:ext cx="3933261" cy="991077"/>
          </a:xfrm>
          <a:prstGeom prst="rect">
            <a:avLst/>
          </a:prstGeo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00380-2B3A-4705-9AD0-326E4AA4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539" y="1066800"/>
            <a:ext cx="6173807" cy="4795608"/>
          </a:xfrm>
        </p:spPr>
        <p:txBody>
          <a:bodyPr/>
          <a:lstStyle>
            <a:lvl1pPr marL="0" indent="0">
              <a:buNone/>
              <a:defRPr sz="3201"/>
            </a:lvl1pPr>
            <a:lvl2pPr marL="457245" indent="0">
              <a:buNone/>
              <a:defRPr sz="2801"/>
            </a:lvl2pPr>
            <a:lvl3pPr marL="914492" indent="0">
              <a:buNone/>
              <a:defRPr sz="2399"/>
            </a:lvl3pPr>
            <a:lvl4pPr marL="1371736" indent="0">
              <a:buNone/>
              <a:defRPr sz="1999"/>
            </a:lvl4pPr>
            <a:lvl5pPr marL="1828983" indent="0">
              <a:buNone/>
              <a:defRPr sz="1999"/>
            </a:lvl5pPr>
            <a:lvl6pPr marL="2286228" indent="0">
              <a:buNone/>
              <a:defRPr sz="1999"/>
            </a:lvl6pPr>
            <a:lvl7pPr marL="2743475" indent="0">
              <a:buNone/>
              <a:defRPr sz="1999"/>
            </a:lvl7pPr>
            <a:lvl8pPr marL="3200720" indent="0">
              <a:buNone/>
              <a:defRPr sz="1999"/>
            </a:lvl8pPr>
            <a:lvl9pPr marL="3657966" indent="0">
              <a:buNone/>
              <a:defRPr sz="1999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312E0-156C-4254-A194-B74C3D2F4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008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45" indent="0">
              <a:buNone/>
              <a:defRPr sz="1400"/>
            </a:lvl2pPr>
            <a:lvl3pPr marL="914492" indent="0">
              <a:buNone/>
              <a:defRPr sz="1200"/>
            </a:lvl3pPr>
            <a:lvl4pPr marL="1371736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A12F5-9E71-4453-B261-0A7947E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450F3-7B01-408B-8D0B-DC2EF316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1C41-83EB-4871-82D8-E6A9112F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3435BA6-1B5D-4CA5-9A27-498CC22469F0}"/>
              </a:ext>
            </a:extLst>
          </p:cNvPr>
          <p:cNvSpPr txBox="1">
            <a:spLocks/>
          </p:cNvSpPr>
          <p:nvPr userDrawn="1"/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37" tIns="45719" rIns="91437" bIns="45719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763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B8B9-C5B9-4B50-993C-30BCE19D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8533-90C8-4529-A8A6-9C04439D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CC66-0255-43F8-80DC-3B61D9E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298E-A6D0-47C2-8CB0-3812F003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EE44143-2BD1-4403-857F-D55D7600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4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5A3AE-BE76-4B88-B72D-EA91C9ADE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7173" y="1148861"/>
            <a:ext cx="2629585" cy="502953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65DA4-CCDF-4F86-8DA3-ABACFD773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418" y="1148862"/>
            <a:ext cx="7736314" cy="50295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08C3-5337-4E5A-A31C-54BB08EF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4ED0-267D-438A-9656-C6923ED1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35B8-9919-463C-9F05-C51DB554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738C5D3-B867-4C40-95F6-0CFA2A153724}"/>
              </a:ext>
            </a:extLst>
          </p:cNvPr>
          <p:cNvSpPr txBox="1">
            <a:spLocks/>
          </p:cNvSpPr>
          <p:nvPr userDrawn="1"/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37" tIns="45719" rIns="91437" bIns="45719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3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 Header Line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65162" y="1506301"/>
            <a:ext cx="5624742" cy="3980100"/>
          </a:xfrm>
          <a:prstGeom prst="rect">
            <a:avLst/>
          </a:prstGeom>
        </p:spPr>
        <p:txBody>
          <a:bodyPr/>
          <a:lstStyle>
            <a:lvl1pPr marL="215934" indent="-215934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997">
                <a:solidFill>
                  <a:schemeClr val="tx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  <a:lvl2pPr marL="628461" indent="-171399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2pPr>
            <a:lvl3pPr marL="1043688" indent="-16029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3pPr>
            <a:lvl4pPr marL="1475556" indent="-143958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4pPr>
            <a:lvl5pPr marL="1871437" indent="-143958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Text Level 1</a:t>
            </a:r>
          </a:p>
          <a:p>
            <a:pPr lvl="1"/>
            <a:r>
              <a:rPr lang="en-US"/>
              <a:t>Text Level 2</a:t>
            </a:r>
          </a:p>
          <a:p>
            <a:pPr lvl="2"/>
            <a:r>
              <a:rPr lang="en-US"/>
              <a:t>Text Level 3</a:t>
            </a:r>
          </a:p>
          <a:p>
            <a:pPr lvl="3"/>
            <a:r>
              <a:rPr lang="en-US"/>
              <a:t>Text Level 4</a:t>
            </a:r>
          </a:p>
          <a:p>
            <a:pPr lvl="4"/>
            <a:r>
              <a:rPr lang="en-US"/>
              <a:t>Text Level 5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457953" y="1618555"/>
            <a:ext cx="5184775" cy="353539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  <a:defRPr sz="1997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10" name="Rectangle 9"/>
          <p:cNvSpPr/>
          <p:nvPr userDrawn="1"/>
        </p:nvSpPr>
        <p:spPr>
          <a:xfrm>
            <a:off x="0" y="1314142"/>
            <a:ext cx="5400000" cy="36000"/>
          </a:xfrm>
          <a:prstGeom prst="rect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74000">
                <a:srgbClr val="FF901E">
                  <a:alpha val="27000"/>
                </a:srgbClr>
              </a:gs>
              <a:gs pos="50000">
                <a:schemeClr val="accent3"/>
              </a:gs>
              <a:gs pos="34000">
                <a:schemeClr val="accent2"/>
              </a:gs>
              <a:gs pos="25000">
                <a:schemeClr val="accent2"/>
              </a:gs>
              <a:gs pos="1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79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9842006" y="0"/>
            <a:ext cx="2353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219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Company </a:t>
            </a:r>
            <a:r>
              <a:rPr kumimoji="0" lang="sv-SE" sz="1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Restricted</a:t>
            </a:r>
            <a:endParaRPr kumimoji="0" lang="sv-SE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384678" y="0"/>
            <a:ext cx="1656184" cy="246221"/>
          </a:xfrm>
          <a:prstGeom prst="rect">
            <a:avLst/>
          </a:prstGeom>
          <a:noFill/>
        </p:spPr>
        <p:txBody>
          <a:bodyPr wrap="square" lIns="35997" rtlCol="0">
            <a:spAutoFit/>
          </a:bodyPr>
          <a:lstStyle/>
          <a:p>
            <a:pPr marL="0" marR="0" lvl="0" indent="0" algn="l" defTabSz="1219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0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in master</a:t>
            </a:r>
          </a:p>
        </p:txBody>
      </p:sp>
      <p:sp>
        <p:nvSpPr>
          <p:cNvPr id="12" name="Freeform 5"/>
          <p:cNvSpPr>
            <a:spLocks/>
          </p:cNvSpPr>
          <p:nvPr userDrawn="1"/>
        </p:nvSpPr>
        <p:spPr bwMode="auto">
          <a:xfrm rot="10800000">
            <a:off x="12253233" y="71096"/>
            <a:ext cx="131442" cy="107844"/>
          </a:xfrm>
          <a:custGeom>
            <a:avLst/>
            <a:gdLst>
              <a:gd name="T0" fmla="*/ 518 w 891"/>
              <a:gd name="T1" fmla="*/ 9 h 730"/>
              <a:gd name="T2" fmla="*/ 882 w 891"/>
              <a:gd name="T3" fmla="*/ 340 h 730"/>
              <a:gd name="T4" fmla="*/ 891 w 891"/>
              <a:gd name="T5" fmla="*/ 362 h 730"/>
              <a:gd name="T6" fmla="*/ 882 w 891"/>
              <a:gd name="T7" fmla="*/ 385 h 730"/>
              <a:gd name="T8" fmla="*/ 518 w 891"/>
              <a:gd name="T9" fmla="*/ 721 h 730"/>
              <a:gd name="T10" fmla="*/ 485 w 891"/>
              <a:gd name="T11" fmla="*/ 726 h 730"/>
              <a:gd name="T12" fmla="*/ 467 w 891"/>
              <a:gd name="T13" fmla="*/ 698 h 730"/>
              <a:gd name="T14" fmla="*/ 467 w 891"/>
              <a:gd name="T15" fmla="*/ 486 h 730"/>
              <a:gd name="T16" fmla="*/ 31 w 891"/>
              <a:gd name="T17" fmla="*/ 486 h 730"/>
              <a:gd name="T18" fmla="*/ 0 w 891"/>
              <a:gd name="T19" fmla="*/ 456 h 730"/>
              <a:gd name="T20" fmla="*/ 0 w 891"/>
              <a:gd name="T21" fmla="*/ 274 h 730"/>
              <a:gd name="T22" fmla="*/ 31 w 891"/>
              <a:gd name="T23" fmla="*/ 244 h 730"/>
              <a:gd name="T24" fmla="*/ 467 w 891"/>
              <a:gd name="T25" fmla="*/ 244 h 730"/>
              <a:gd name="T26" fmla="*/ 467 w 891"/>
              <a:gd name="T27" fmla="*/ 32 h 730"/>
              <a:gd name="T28" fmla="*/ 485 w 891"/>
              <a:gd name="T29" fmla="*/ 5 h 730"/>
              <a:gd name="T30" fmla="*/ 518 w 891"/>
              <a:gd name="T31" fmla="*/ 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1" h="730">
                <a:moveTo>
                  <a:pt x="518" y="9"/>
                </a:moveTo>
                <a:cubicBezTo>
                  <a:pt x="882" y="340"/>
                  <a:pt x="882" y="340"/>
                  <a:pt x="882" y="340"/>
                </a:cubicBezTo>
                <a:cubicBezTo>
                  <a:pt x="888" y="346"/>
                  <a:pt x="891" y="354"/>
                  <a:pt x="891" y="362"/>
                </a:cubicBezTo>
                <a:cubicBezTo>
                  <a:pt x="891" y="371"/>
                  <a:pt x="888" y="379"/>
                  <a:pt x="882" y="385"/>
                </a:cubicBezTo>
                <a:cubicBezTo>
                  <a:pt x="518" y="721"/>
                  <a:pt x="518" y="721"/>
                  <a:pt x="518" y="721"/>
                </a:cubicBezTo>
                <a:cubicBezTo>
                  <a:pt x="509" y="729"/>
                  <a:pt x="497" y="730"/>
                  <a:pt x="485" y="726"/>
                </a:cubicBezTo>
                <a:cubicBezTo>
                  <a:pt x="475" y="721"/>
                  <a:pt x="467" y="711"/>
                  <a:pt x="467" y="698"/>
                </a:cubicBezTo>
                <a:cubicBezTo>
                  <a:pt x="467" y="486"/>
                  <a:pt x="467" y="486"/>
                  <a:pt x="467" y="486"/>
                </a:cubicBezTo>
                <a:cubicBezTo>
                  <a:pt x="31" y="486"/>
                  <a:pt x="31" y="486"/>
                  <a:pt x="31" y="486"/>
                </a:cubicBezTo>
                <a:cubicBezTo>
                  <a:pt x="14" y="486"/>
                  <a:pt x="0" y="473"/>
                  <a:pt x="0" y="456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57"/>
                  <a:pt x="14" y="244"/>
                  <a:pt x="31" y="244"/>
                </a:cubicBezTo>
                <a:cubicBezTo>
                  <a:pt x="467" y="244"/>
                  <a:pt x="467" y="244"/>
                  <a:pt x="467" y="244"/>
                </a:cubicBezTo>
                <a:cubicBezTo>
                  <a:pt x="467" y="32"/>
                  <a:pt x="467" y="32"/>
                  <a:pt x="467" y="32"/>
                </a:cubicBezTo>
                <a:cubicBezTo>
                  <a:pt x="467" y="20"/>
                  <a:pt x="474" y="9"/>
                  <a:pt x="485" y="5"/>
                </a:cubicBezTo>
                <a:cubicBezTo>
                  <a:pt x="497" y="0"/>
                  <a:pt x="509" y="2"/>
                  <a:pt x="518" y="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31" tIns="45717" rIns="91431" bIns="4571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7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F4B827E-B7D3-406E-A1A8-A3807BF1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798959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927972-7F14-4BA5-A0C8-14060B36A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28" y="225604"/>
            <a:ext cx="9981672" cy="659996"/>
          </a:xfrm>
          <a:prstGeom prst="rect">
            <a:avLst/>
          </a:prstGeom>
        </p:spPr>
        <p:txBody>
          <a:bodyPr anchor="b"/>
          <a:lstStyle>
            <a:lvl1pPr algn="l">
              <a:defRPr sz="400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9631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p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741ED8-0C67-4B8D-AFD0-4A20593B39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623528" y="6242919"/>
            <a:ext cx="2024866" cy="222748"/>
            <a:chOff x="2171701" y="2865332"/>
            <a:chExt cx="7978188" cy="877666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0C29CC9-EFEE-4C57-A7CC-E8207C99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183" y="2865332"/>
              <a:ext cx="1052729" cy="877666"/>
            </a:xfrm>
            <a:custGeom>
              <a:avLst/>
              <a:gdLst/>
              <a:ahLst/>
              <a:cxnLst/>
              <a:rect l="l" t="t" r="r" b="b"/>
              <a:pathLst>
                <a:path w="1052729" h="877666">
                  <a:moveTo>
                    <a:pt x="1950" y="469011"/>
                  </a:moveTo>
                  <a:cubicBezTo>
                    <a:pt x="1950" y="469011"/>
                    <a:pt x="1950" y="469011"/>
                    <a:pt x="261884" y="469011"/>
                  </a:cubicBezTo>
                  <a:cubicBezTo>
                    <a:pt x="261884" y="585266"/>
                    <a:pt x="323940" y="667467"/>
                    <a:pt x="483179" y="667467"/>
                  </a:cubicBezTo>
                  <a:cubicBezTo>
                    <a:pt x="610804" y="667467"/>
                    <a:pt x="733746" y="585266"/>
                    <a:pt x="775897" y="469011"/>
                  </a:cubicBezTo>
                  <a:lnTo>
                    <a:pt x="1035831" y="469011"/>
                  </a:lnTo>
                  <a:cubicBezTo>
                    <a:pt x="969091" y="710916"/>
                    <a:pt x="729062" y="877666"/>
                    <a:pt x="444540" y="877666"/>
                  </a:cubicBezTo>
                  <a:cubicBezTo>
                    <a:pt x="130746" y="877666"/>
                    <a:pt x="-19126" y="710916"/>
                    <a:pt x="1950" y="469011"/>
                  </a:cubicBezTo>
                  <a:close/>
                  <a:moveTo>
                    <a:pt x="604397" y="0"/>
                  </a:moveTo>
                  <a:cubicBezTo>
                    <a:pt x="889096" y="0"/>
                    <a:pt x="1066008" y="155252"/>
                    <a:pt x="1051949" y="382250"/>
                  </a:cubicBezTo>
                  <a:cubicBezTo>
                    <a:pt x="1051949" y="382250"/>
                    <a:pt x="1051949" y="382250"/>
                    <a:pt x="790682" y="382250"/>
                  </a:cubicBezTo>
                  <a:cubicBezTo>
                    <a:pt x="782481" y="288158"/>
                    <a:pt x="721557" y="210532"/>
                    <a:pt x="565734" y="210532"/>
                  </a:cubicBezTo>
                  <a:cubicBezTo>
                    <a:pt x="440373" y="210532"/>
                    <a:pt x="322041" y="288158"/>
                    <a:pt x="278692" y="382250"/>
                  </a:cubicBezTo>
                  <a:lnTo>
                    <a:pt x="18596" y="382250"/>
                  </a:lnTo>
                  <a:cubicBezTo>
                    <a:pt x="85377" y="155252"/>
                    <a:pt x="348988" y="0"/>
                    <a:pt x="6043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BF902FE6-DA17-49AD-B695-F2CBFBED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558" y="2879163"/>
              <a:ext cx="1198300" cy="850003"/>
            </a:xfrm>
            <a:custGeom>
              <a:avLst/>
              <a:gdLst>
                <a:gd name="T0" fmla="*/ 784 w 953"/>
                <a:gd name="T1" fmla="*/ 0 h 676"/>
                <a:gd name="T2" fmla="*/ 953 w 953"/>
                <a:gd name="T3" fmla="*/ 0 h 676"/>
                <a:gd name="T4" fmla="*/ 835 w 953"/>
                <a:gd name="T5" fmla="*/ 676 h 676"/>
                <a:gd name="T6" fmla="*/ 642 w 953"/>
                <a:gd name="T7" fmla="*/ 676 h 676"/>
                <a:gd name="T8" fmla="*/ 715 w 953"/>
                <a:gd name="T9" fmla="*/ 254 h 676"/>
                <a:gd name="T10" fmla="*/ 469 w 953"/>
                <a:gd name="T11" fmla="*/ 466 h 676"/>
                <a:gd name="T12" fmla="*/ 439 w 953"/>
                <a:gd name="T13" fmla="*/ 466 h 676"/>
                <a:gd name="T14" fmla="*/ 267 w 953"/>
                <a:gd name="T15" fmla="*/ 254 h 676"/>
                <a:gd name="T16" fmla="*/ 194 w 953"/>
                <a:gd name="T17" fmla="*/ 676 h 676"/>
                <a:gd name="T18" fmla="*/ 0 w 953"/>
                <a:gd name="T19" fmla="*/ 676 h 676"/>
                <a:gd name="T20" fmla="*/ 118 w 953"/>
                <a:gd name="T21" fmla="*/ 0 h 676"/>
                <a:gd name="T22" fmla="*/ 287 w 953"/>
                <a:gd name="T23" fmla="*/ 0 h 676"/>
                <a:gd name="T24" fmla="*/ 492 w 953"/>
                <a:gd name="T25" fmla="*/ 251 h 676"/>
                <a:gd name="T26" fmla="*/ 784 w 953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3" h="676">
                  <a:moveTo>
                    <a:pt x="784" y="0"/>
                  </a:moveTo>
                  <a:lnTo>
                    <a:pt x="953" y="0"/>
                  </a:lnTo>
                  <a:lnTo>
                    <a:pt x="835" y="676"/>
                  </a:lnTo>
                  <a:lnTo>
                    <a:pt x="642" y="676"/>
                  </a:lnTo>
                  <a:lnTo>
                    <a:pt x="715" y="254"/>
                  </a:lnTo>
                  <a:lnTo>
                    <a:pt x="469" y="466"/>
                  </a:lnTo>
                  <a:lnTo>
                    <a:pt x="439" y="466"/>
                  </a:lnTo>
                  <a:lnTo>
                    <a:pt x="267" y="254"/>
                  </a:lnTo>
                  <a:lnTo>
                    <a:pt x="194" y="676"/>
                  </a:lnTo>
                  <a:lnTo>
                    <a:pt x="0" y="676"/>
                  </a:lnTo>
                  <a:lnTo>
                    <a:pt x="118" y="0"/>
                  </a:lnTo>
                  <a:lnTo>
                    <a:pt x="287" y="0"/>
                  </a:lnTo>
                  <a:lnTo>
                    <a:pt x="492" y="251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26F8265F-65B4-4F7F-99A1-194F4D2B1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33" y="2879163"/>
              <a:ext cx="391051" cy="850003"/>
            </a:xfrm>
            <a:custGeom>
              <a:avLst/>
              <a:gdLst>
                <a:gd name="T0" fmla="*/ 193 w 311"/>
                <a:gd name="T1" fmla="*/ 676 h 676"/>
                <a:gd name="T2" fmla="*/ 0 w 311"/>
                <a:gd name="T3" fmla="*/ 676 h 676"/>
                <a:gd name="T4" fmla="*/ 117 w 311"/>
                <a:gd name="T5" fmla="*/ 0 h 676"/>
                <a:gd name="T6" fmla="*/ 311 w 311"/>
                <a:gd name="T7" fmla="*/ 0 h 676"/>
                <a:gd name="T8" fmla="*/ 193 w 311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76">
                  <a:moveTo>
                    <a:pt x="193" y="676"/>
                  </a:moveTo>
                  <a:lnTo>
                    <a:pt x="0" y="676"/>
                  </a:lnTo>
                  <a:lnTo>
                    <a:pt x="117" y="0"/>
                  </a:lnTo>
                  <a:lnTo>
                    <a:pt x="311" y="0"/>
                  </a:lnTo>
                  <a:lnTo>
                    <a:pt x="193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FB696CA-D82B-4E9E-A2A4-D9AB380B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838" y="2879163"/>
              <a:ext cx="788388" cy="850003"/>
            </a:xfrm>
            <a:custGeom>
              <a:avLst/>
              <a:gdLst>
                <a:gd name="T0" fmla="*/ 606 w 627"/>
                <a:gd name="T1" fmla="*/ 124 h 676"/>
                <a:gd name="T2" fmla="*/ 409 w 627"/>
                <a:gd name="T3" fmla="*/ 124 h 676"/>
                <a:gd name="T4" fmla="*/ 312 w 627"/>
                <a:gd name="T5" fmla="*/ 676 h 676"/>
                <a:gd name="T6" fmla="*/ 119 w 627"/>
                <a:gd name="T7" fmla="*/ 676 h 676"/>
                <a:gd name="T8" fmla="*/ 215 w 627"/>
                <a:gd name="T9" fmla="*/ 124 h 676"/>
                <a:gd name="T10" fmla="*/ 0 w 627"/>
                <a:gd name="T11" fmla="*/ 124 h 676"/>
                <a:gd name="T12" fmla="*/ 22 w 627"/>
                <a:gd name="T13" fmla="*/ 0 h 676"/>
                <a:gd name="T14" fmla="*/ 627 w 627"/>
                <a:gd name="T15" fmla="*/ 0 h 676"/>
                <a:gd name="T16" fmla="*/ 606 w 627"/>
                <a:gd name="T17" fmla="*/ 12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676">
                  <a:moveTo>
                    <a:pt x="606" y="124"/>
                  </a:moveTo>
                  <a:lnTo>
                    <a:pt x="409" y="124"/>
                  </a:lnTo>
                  <a:lnTo>
                    <a:pt x="312" y="676"/>
                  </a:lnTo>
                  <a:lnTo>
                    <a:pt x="119" y="676"/>
                  </a:lnTo>
                  <a:lnTo>
                    <a:pt x="215" y="124"/>
                  </a:lnTo>
                  <a:lnTo>
                    <a:pt x="0" y="124"/>
                  </a:lnTo>
                  <a:lnTo>
                    <a:pt x="22" y="0"/>
                  </a:lnTo>
                  <a:lnTo>
                    <a:pt x="627" y="0"/>
                  </a:lnTo>
                  <a:lnTo>
                    <a:pt x="606" y="1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DA4916F-DFB0-46A4-9D99-13803B665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129" y="2879163"/>
              <a:ext cx="867604" cy="850003"/>
            </a:xfrm>
            <a:custGeom>
              <a:avLst/>
              <a:gdLst>
                <a:gd name="T0" fmla="*/ 571 w 690"/>
                <a:gd name="T1" fmla="*/ 676 h 676"/>
                <a:gd name="T2" fmla="*/ 0 w 690"/>
                <a:gd name="T3" fmla="*/ 676 h 676"/>
                <a:gd name="T4" fmla="*/ 118 w 690"/>
                <a:gd name="T5" fmla="*/ 0 h 676"/>
                <a:gd name="T6" fmla="*/ 690 w 690"/>
                <a:gd name="T7" fmla="*/ 0 h 676"/>
                <a:gd name="T8" fmla="*/ 668 w 690"/>
                <a:gd name="T9" fmla="*/ 124 h 676"/>
                <a:gd name="T10" fmla="*/ 289 w 690"/>
                <a:gd name="T11" fmla="*/ 124 h 676"/>
                <a:gd name="T12" fmla="*/ 265 w 690"/>
                <a:gd name="T13" fmla="*/ 266 h 676"/>
                <a:gd name="T14" fmla="*/ 608 w 690"/>
                <a:gd name="T15" fmla="*/ 266 h 676"/>
                <a:gd name="T16" fmla="*/ 586 w 690"/>
                <a:gd name="T17" fmla="*/ 389 h 676"/>
                <a:gd name="T18" fmla="*/ 243 w 690"/>
                <a:gd name="T19" fmla="*/ 389 h 676"/>
                <a:gd name="T20" fmla="*/ 215 w 690"/>
                <a:gd name="T21" fmla="*/ 552 h 676"/>
                <a:gd name="T22" fmla="*/ 594 w 690"/>
                <a:gd name="T23" fmla="*/ 552 h 676"/>
                <a:gd name="T24" fmla="*/ 571 w 690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0" h="676">
                  <a:moveTo>
                    <a:pt x="571" y="676"/>
                  </a:moveTo>
                  <a:lnTo>
                    <a:pt x="0" y="676"/>
                  </a:lnTo>
                  <a:lnTo>
                    <a:pt x="118" y="0"/>
                  </a:lnTo>
                  <a:lnTo>
                    <a:pt x="690" y="0"/>
                  </a:lnTo>
                  <a:lnTo>
                    <a:pt x="668" y="124"/>
                  </a:lnTo>
                  <a:lnTo>
                    <a:pt x="289" y="124"/>
                  </a:lnTo>
                  <a:lnTo>
                    <a:pt x="265" y="266"/>
                  </a:lnTo>
                  <a:lnTo>
                    <a:pt x="608" y="266"/>
                  </a:lnTo>
                  <a:lnTo>
                    <a:pt x="586" y="389"/>
                  </a:lnTo>
                  <a:lnTo>
                    <a:pt x="243" y="389"/>
                  </a:lnTo>
                  <a:lnTo>
                    <a:pt x="215" y="552"/>
                  </a:lnTo>
                  <a:lnTo>
                    <a:pt x="594" y="552"/>
                  </a:lnTo>
                  <a:lnTo>
                    <a:pt x="571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31767E22-CBF3-4778-AE5E-C93CE2CB0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01" y="2869104"/>
              <a:ext cx="944306" cy="870122"/>
            </a:xfrm>
            <a:custGeom>
              <a:avLst/>
              <a:gdLst>
                <a:gd name="T0" fmla="*/ 15 w 807"/>
                <a:gd name="T1" fmla="*/ 370 h 741"/>
                <a:gd name="T2" fmla="*/ 84 w 807"/>
                <a:gd name="T3" fmla="*/ 623 h 741"/>
                <a:gd name="T4" fmla="*/ 403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2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5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5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3" y="741"/>
                  </a:cubicBezTo>
                  <a:cubicBezTo>
                    <a:pt x="505" y="741"/>
                    <a:pt x="584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2" y="502"/>
                    <a:pt x="702" y="502"/>
                    <a:pt x="702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1" y="568"/>
                    <a:pt x="307" y="545"/>
                    <a:pt x="269" y="502"/>
                  </a:cubicBezTo>
                  <a:cubicBezTo>
                    <a:pt x="238" y="467"/>
                    <a:pt x="226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1" y="22"/>
                    <a:pt x="640" y="0"/>
                    <a:pt x="533" y="0"/>
                  </a:cubicBezTo>
                  <a:cubicBezTo>
                    <a:pt x="233" y="0"/>
                    <a:pt x="45" y="187"/>
                    <a:pt x="15" y="3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9FA63244-26A1-4106-BE5D-A144A132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0923" y="2869104"/>
              <a:ext cx="944306" cy="870122"/>
            </a:xfrm>
            <a:custGeom>
              <a:avLst/>
              <a:gdLst>
                <a:gd name="T0" fmla="*/ 16 w 807"/>
                <a:gd name="T1" fmla="*/ 370 h 741"/>
                <a:gd name="T2" fmla="*/ 84 w 807"/>
                <a:gd name="T3" fmla="*/ 623 h 741"/>
                <a:gd name="T4" fmla="*/ 404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3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6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6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4" y="741"/>
                  </a:cubicBezTo>
                  <a:cubicBezTo>
                    <a:pt x="506" y="741"/>
                    <a:pt x="585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3" y="502"/>
                    <a:pt x="703" y="502"/>
                    <a:pt x="703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2" y="568"/>
                    <a:pt x="308" y="545"/>
                    <a:pt x="269" y="502"/>
                  </a:cubicBezTo>
                  <a:cubicBezTo>
                    <a:pt x="239" y="467"/>
                    <a:pt x="227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2" y="22"/>
                    <a:pt x="640" y="0"/>
                    <a:pt x="533" y="0"/>
                  </a:cubicBezTo>
                  <a:cubicBezTo>
                    <a:pt x="233" y="0"/>
                    <a:pt x="46" y="187"/>
                    <a:pt x="16" y="3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C32BF28-769D-4DB6-AEF5-F86D30A6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992" y="2879163"/>
              <a:ext cx="1044897" cy="850003"/>
            </a:xfrm>
            <a:custGeom>
              <a:avLst/>
              <a:gdLst>
                <a:gd name="T0" fmla="*/ 714 w 831"/>
                <a:gd name="T1" fmla="*/ 676 h 676"/>
                <a:gd name="T2" fmla="*/ 521 w 831"/>
                <a:gd name="T3" fmla="*/ 676 h 676"/>
                <a:gd name="T4" fmla="*/ 571 w 831"/>
                <a:gd name="T5" fmla="*/ 389 h 676"/>
                <a:gd name="T6" fmla="*/ 243 w 831"/>
                <a:gd name="T7" fmla="*/ 389 h 676"/>
                <a:gd name="T8" fmla="*/ 193 w 831"/>
                <a:gd name="T9" fmla="*/ 676 h 676"/>
                <a:gd name="T10" fmla="*/ 0 w 831"/>
                <a:gd name="T11" fmla="*/ 676 h 676"/>
                <a:gd name="T12" fmla="*/ 119 w 831"/>
                <a:gd name="T13" fmla="*/ 0 h 676"/>
                <a:gd name="T14" fmla="*/ 311 w 831"/>
                <a:gd name="T15" fmla="*/ 0 h 676"/>
                <a:gd name="T16" fmla="*/ 265 w 831"/>
                <a:gd name="T17" fmla="*/ 266 h 676"/>
                <a:gd name="T18" fmla="*/ 593 w 831"/>
                <a:gd name="T19" fmla="*/ 266 h 676"/>
                <a:gd name="T20" fmla="*/ 638 w 831"/>
                <a:gd name="T21" fmla="*/ 0 h 676"/>
                <a:gd name="T22" fmla="*/ 831 w 831"/>
                <a:gd name="T23" fmla="*/ 0 h 676"/>
                <a:gd name="T24" fmla="*/ 714 w 831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1" h="676">
                  <a:moveTo>
                    <a:pt x="714" y="676"/>
                  </a:moveTo>
                  <a:lnTo>
                    <a:pt x="521" y="676"/>
                  </a:lnTo>
                  <a:lnTo>
                    <a:pt x="571" y="389"/>
                  </a:lnTo>
                  <a:lnTo>
                    <a:pt x="243" y="389"/>
                  </a:lnTo>
                  <a:lnTo>
                    <a:pt x="193" y="676"/>
                  </a:lnTo>
                  <a:lnTo>
                    <a:pt x="0" y="676"/>
                  </a:lnTo>
                  <a:lnTo>
                    <a:pt x="119" y="0"/>
                  </a:lnTo>
                  <a:lnTo>
                    <a:pt x="311" y="0"/>
                  </a:lnTo>
                  <a:lnTo>
                    <a:pt x="265" y="266"/>
                  </a:lnTo>
                  <a:lnTo>
                    <a:pt x="593" y="266"/>
                  </a:lnTo>
                  <a:lnTo>
                    <a:pt x="638" y="0"/>
                  </a:lnTo>
                  <a:lnTo>
                    <a:pt x="831" y="0"/>
                  </a:lnTo>
                  <a:lnTo>
                    <a:pt x="714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D133FADF-B070-4592-BE78-EDEF3BEE0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7651" y="2879163"/>
              <a:ext cx="880178" cy="850003"/>
            </a:xfrm>
            <a:custGeom>
              <a:avLst/>
              <a:gdLst>
                <a:gd name="T0" fmla="*/ 311 w 752"/>
                <a:gd name="T1" fmla="*/ 132 h 723"/>
                <a:gd name="T2" fmla="*/ 420 w 752"/>
                <a:gd name="T3" fmla="*/ 132 h 723"/>
                <a:gd name="T4" fmla="*/ 512 w 752"/>
                <a:gd name="T5" fmla="*/ 209 h 723"/>
                <a:gd name="T6" fmla="*/ 393 w 752"/>
                <a:gd name="T7" fmla="*/ 287 h 723"/>
                <a:gd name="T8" fmla="*/ 284 w 752"/>
                <a:gd name="T9" fmla="*/ 287 h 723"/>
                <a:gd name="T10" fmla="*/ 311 w 752"/>
                <a:gd name="T11" fmla="*/ 132 h 723"/>
                <a:gd name="T12" fmla="*/ 127 w 752"/>
                <a:gd name="T13" fmla="*/ 0 h 723"/>
                <a:gd name="T14" fmla="*/ 0 w 752"/>
                <a:gd name="T15" fmla="*/ 723 h 723"/>
                <a:gd name="T16" fmla="*/ 405 w 752"/>
                <a:gd name="T17" fmla="*/ 723 h 723"/>
                <a:gd name="T18" fmla="*/ 737 w 752"/>
                <a:gd name="T19" fmla="*/ 511 h 723"/>
                <a:gd name="T20" fmla="*/ 592 w 752"/>
                <a:gd name="T21" fmla="*/ 325 h 723"/>
                <a:gd name="T22" fmla="*/ 731 w 752"/>
                <a:gd name="T23" fmla="*/ 181 h 723"/>
                <a:gd name="T24" fmla="*/ 487 w 752"/>
                <a:gd name="T25" fmla="*/ 0 h 723"/>
                <a:gd name="T26" fmla="*/ 127 w 752"/>
                <a:gd name="T27" fmla="*/ 0 h 723"/>
                <a:gd name="T28" fmla="*/ 261 w 752"/>
                <a:gd name="T29" fmla="*/ 420 h 723"/>
                <a:gd name="T30" fmla="*/ 406 w 752"/>
                <a:gd name="T31" fmla="*/ 420 h 723"/>
                <a:gd name="T32" fmla="*/ 519 w 752"/>
                <a:gd name="T33" fmla="*/ 501 h 723"/>
                <a:gd name="T34" fmla="*/ 348 w 752"/>
                <a:gd name="T35" fmla="*/ 590 h 723"/>
                <a:gd name="T36" fmla="*/ 231 w 752"/>
                <a:gd name="T37" fmla="*/ 590 h 723"/>
                <a:gd name="T38" fmla="*/ 261 w 752"/>
                <a:gd name="T39" fmla="*/ 42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2" h="723">
                  <a:moveTo>
                    <a:pt x="311" y="132"/>
                  </a:moveTo>
                  <a:cubicBezTo>
                    <a:pt x="420" y="132"/>
                    <a:pt x="420" y="132"/>
                    <a:pt x="420" y="132"/>
                  </a:cubicBezTo>
                  <a:cubicBezTo>
                    <a:pt x="495" y="132"/>
                    <a:pt x="519" y="172"/>
                    <a:pt x="512" y="209"/>
                  </a:cubicBezTo>
                  <a:cubicBezTo>
                    <a:pt x="506" y="247"/>
                    <a:pt x="468" y="287"/>
                    <a:pt x="393" y="287"/>
                  </a:cubicBezTo>
                  <a:cubicBezTo>
                    <a:pt x="284" y="287"/>
                    <a:pt x="284" y="287"/>
                    <a:pt x="284" y="287"/>
                  </a:cubicBezTo>
                  <a:lnTo>
                    <a:pt x="311" y="132"/>
                  </a:lnTo>
                  <a:close/>
                  <a:moveTo>
                    <a:pt x="127" y="0"/>
                  </a:moveTo>
                  <a:cubicBezTo>
                    <a:pt x="0" y="723"/>
                    <a:pt x="0" y="723"/>
                    <a:pt x="0" y="723"/>
                  </a:cubicBezTo>
                  <a:cubicBezTo>
                    <a:pt x="405" y="723"/>
                    <a:pt x="405" y="723"/>
                    <a:pt x="405" y="723"/>
                  </a:cubicBezTo>
                  <a:cubicBezTo>
                    <a:pt x="648" y="723"/>
                    <a:pt x="722" y="594"/>
                    <a:pt x="737" y="511"/>
                  </a:cubicBezTo>
                  <a:cubicBezTo>
                    <a:pt x="752" y="426"/>
                    <a:pt x="706" y="352"/>
                    <a:pt x="592" y="325"/>
                  </a:cubicBezTo>
                  <a:cubicBezTo>
                    <a:pt x="667" y="296"/>
                    <a:pt x="720" y="242"/>
                    <a:pt x="731" y="181"/>
                  </a:cubicBezTo>
                  <a:cubicBezTo>
                    <a:pt x="745" y="101"/>
                    <a:pt x="683" y="0"/>
                    <a:pt x="487" y="0"/>
                  </a:cubicBezTo>
                  <a:lnTo>
                    <a:pt x="127" y="0"/>
                  </a:lnTo>
                  <a:close/>
                  <a:moveTo>
                    <a:pt x="261" y="420"/>
                  </a:moveTo>
                  <a:cubicBezTo>
                    <a:pt x="406" y="420"/>
                    <a:pt x="406" y="420"/>
                    <a:pt x="406" y="420"/>
                  </a:cubicBezTo>
                  <a:cubicBezTo>
                    <a:pt x="479" y="420"/>
                    <a:pt x="528" y="448"/>
                    <a:pt x="519" y="501"/>
                  </a:cubicBezTo>
                  <a:cubicBezTo>
                    <a:pt x="508" y="564"/>
                    <a:pt x="463" y="590"/>
                    <a:pt x="348" y="590"/>
                  </a:cubicBezTo>
                  <a:cubicBezTo>
                    <a:pt x="231" y="590"/>
                    <a:pt x="231" y="590"/>
                    <a:pt x="231" y="590"/>
                  </a:cubicBezTo>
                  <a:lnTo>
                    <a:pt x="261" y="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CD41-85DF-4708-951E-F87948CD06CC}"/>
              </a:ext>
            </a:extLst>
          </p:cNvPr>
          <p:cNvSpPr/>
          <p:nvPr userDrawn="1"/>
        </p:nvSpPr>
        <p:spPr>
          <a:xfrm>
            <a:off x="0" y="788508"/>
            <a:ext cx="8948210" cy="133796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B7F1F6B4-1A9A-40EB-A38F-D56CDB95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9" y="1024898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240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ip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741ED8-0C67-4B8D-AFD0-4A20593B39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623528" y="6242919"/>
            <a:ext cx="2024866" cy="222748"/>
            <a:chOff x="2171701" y="2865332"/>
            <a:chExt cx="7978188" cy="877666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0C29CC9-EFEE-4C57-A7CC-E8207C99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183" y="2865332"/>
              <a:ext cx="1052729" cy="877666"/>
            </a:xfrm>
            <a:custGeom>
              <a:avLst/>
              <a:gdLst/>
              <a:ahLst/>
              <a:cxnLst/>
              <a:rect l="l" t="t" r="r" b="b"/>
              <a:pathLst>
                <a:path w="1052729" h="877666">
                  <a:moveTo>
                    <a:pt x="1950" y="469011"/>
                  </a:moveTo>
                  <a:cubicBezTo>
                    <a:pt x="1950" y="469011"/>
                    <a:pt x="1950" y="469011"/>
                    <a:pt x="261884" y="469011"/>
                  </a:cubicBezTo>
                  <a:cubicBezTo>
                    <a:pt x="261884" y="585266"/>
                    <a:pt x="323940" y="667467"/>
                    <a:pt x="483179" y="667467"/>
                  </a:cubicBezTo>
                  <a:cubicBezTo>
                    <a:pt x="610804" y="667467"/>
                    <a:pt x="733746" y="585266"/>
                    <a:pt x="775897" y="469011"/>
                  </a:cubicBezTo>
                  <a:lnTo>
                    <a:pt x="1035831" y="469011"/>
                  </a:lnTo>
                  <a:cubicBezTo>
                    <a:pt x="969091" y="710916"/>
                    <a:pt x="729062" y="877666"/>
                    <a:pt x="444540" y="877666"/>
                  </a:cubicBezTo>
                  <a:cubicBezTo>
                    <a:pt x="130746" y="877666"/>
                    <a:pt x="-19126" y="710916"/>
                    <a:pt x="1950" y="469011"/>
                  </a:cubicBezTo>
                  <a:close/>
                  <a:moveTo>
                    <a:pt x="604397" y="0"/>
                  </a:moveTo>
                  <a:cubicBezTo>
                    <a:pt x="889096" y="0"/>
                    <a:pt x="1066008" y="155252"/>
                    <a:pt x="1051949" y="382250"/>
                  </a:cubicBezTo>
                  <a:cubicBezTo>
                    <a:pt x="1051949" y="382250"/>
                    <a:pt x="1051949" y="382250"/>
                    <a:pt x="790682" y="382250"/>
                  </a:cubicBezTo>
                  <a:cubicBezTo>
                    <a:pt x="782481" y="288158"/>
                    <a:pt x="721557" y="210532"/>
                    <a:pt x="565734" y="210532"/>
                  </a:cubicBezTo>
                  <a:cubicBezTo>
                    <a:pt x="440373" y="210532"/>
                    <a:pt x="322041" y="288158"/>
                    <a:pt x="278692" y="382250"/>
                  </a:cubicBezTo>
                  <a:lnTo>
                    <a:pt x="18596" y="382250"/>
                  </a:lnTo>
                  <a:cubicBezTo>
                    <a:pt x="85377" y="155252"/>
                    <a:pt x="348988" y="0"/>
                    <a:pt x="6043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BF902FE6-DA17-49AD-B695-F2CBFBED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558" y="2879163"/>
              <a:ext cx="1198300" cy="850003"/>
            </a:xfrm>
            <a:custGeom>
              <a:avLst/>
              <a:gdLst>
                <a:gd name="T0" fmla="*/ 784 w 953"/>
                <a:gd name="T1" fmla="*/ 0 h 676"/>
                <a:gd name="T2" fmla="*/ 953 w 953"/>
                <a:gd name="T3" fmla="*/ 0 h 676"/>
                <a:gd name="T4" fmla="*/ 835 w 953"/>
                <a:gd name="T5" fmla="*/ 676 h 676"/>
                <a:gd name="T6" fmla="*/ 642 w 953"/>
                <a:gd name="T7" fmla="*/ 676 h 676"/>
                <a:gd name="T8" fmla="*/ 715 w 953"/>
                <a:gd name="T9" fmla="*/ 254 h 676"/>
                <a:gd name="T10" fmla="*/ 469 w 953"/>
                <a:gd name="T11" fmla="*/ 466 h 676"/>
                <a:gd name="T12" fmla="*/ 439 w 953"/>
                <a:gd name="T13" fmla="*/ 466 h 676"/>
                <a:gd name="T14" fmla="*/ 267 w 953"/>
                <a:gd name="T15" fmla="*/ 254 h 676"/>
                <a:gd name="T16" fmla="*/ 194 w 953"/>
                <a:gd name="T17" fmla="*/ 676 h 676"/>
                <a:gd name="T18" fmla="*/ 0 w 953"/>
                <a:gd name="T19" fmla="*/ 676 h 676"/>
                <a:gd name="T20" fmla="*/ 118 w 953"/>
                <a:gd name="T21" fmla="*/ 0 h 676"/>
                <a:gd name="T22" fmla="*/ 287 w 953"/>
                <a:gd name="T23" fmla="*/ 0 h 676"/>
                <a:gd name="T24" fmla="*/ 492 w 953"/>
                <a:gd name="T25" fmla="*/ 251 h 676"/>
                <a:gd name="T26" fmla="*/ 784 w 953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3" h="676">
                  <a:moveTo>
                    <a:pt x="784" y="0"/>
                  </a:moveTo>
                  <a:lnTo>
                    <a:pt x="953" y="0"/>
                  </a:lnTo>
                  <a:lnTo>
                    <a:pt x="835" y="676"/>
                  </a:lnTo>
                  <a:lnTo>
                    <a:pt x="642" y="676"/>
                  </a:lnTo>
                  <a:lnTo>
                    <a:pt x="715" y="254"/>
                  </a:lnTo>
                  <a:lnTo>
                    <a:pt x="469" y="466"/>
                  </a:lnTo>
                  <a:lnTo>
                    <a:pt x="439" y="466"/>
                  </a:lnTo>
                  <a:lnTo>
                    <a:pt x="267" y="254"/>
                  </a:lnTo>
                  <a:lnTo>
                    <a:pt x="194" y="676"/>
                  </a:lnTo>
                  <a:lnTo>
                    <a:pt x="0" y="676"/>
                  </a:lnTo>
                  <a:lnTo>
                    <a:pt x="118" y="0"/>
                  </a:lnTo>
                  <a:lnTo>
                    <a:pt x="287" y="0"/>
                  </a:lnTo>
                  <a:lnTo>
                    <a:pt x="492" y="251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26F8265F-65B4-4F7F-99A1-194F4D2B1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33" y="2879163"/>
              <a:ext cx="391051" cy="850003"/>
            </a:xfrm>
            <a:custGeom>
              <a:avLst/>
              <a:gdLst>
                <a:gd name="T0" fmla="*/ 193 w 311"/>
                <a:gd name="T1" fmla="*/ 676 h 676"/>
                <a:gd name="T2" fmla="*/ 0 w 311"/>
                <a:gd name="T3" fmla="*/ 676 h 676"/>
                <a:gd name="T4" fmla="*/ 117 w 311"/>
                <a:gd name="T5" fmla="*/ 0 h 676"/>
                <a:gd name="T6" fmla="*/ 311 w 311"/>
                <a:gd name="T7" fmla="*/ 0 h 676"/>
                <a:gd name="T8" fmla="*/ 193 w 311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76">
                  <a:moveTo>
                    <a:pt x="193" y="676"/>
                  </a:moveTo>
                  <a:lnTo>
                    <a:pt x="0" y="676"/>
                  </a:lnTo>
                  <a:lnTo>
                    <a:pt x="117" y="0"/>
                  </a:lnTo>
                  <a:lnTo>
                    <a:pt x="311" y="0"/>
                  </a:lnTo>
                  <a:lnTo>
                    <a:pt x="193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FB696CA-D82B-4E9E-A2A4-D9AB380B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838" y="2879163"/>
              <a:ext cx="788388" cy="850003"/>
            </a:xfrm>
            <a:custGeom>
              <a:avLst/>
              <a:gdLst>
                <a:gd name="T0" fmla="*/ 606 w 627"/>
                <a:gd name="T1" fmla="*/ 124 h 676"/>
                <a:gd name="T2" fmla="*/ 409 w 627"/>
                <a:gd name="T3" fmla="*/ 124 h 676"/>
                <a:gd name="T4" fmla="*/ 312 w 627"/>
                <a:gd name="T5" fmla="*/ 676 h 676"/>
                <a:gd name="T6" fmla="*/ 119 w 627"/>
                <a:gd name="T7" fmla="*/ 676 h 676"/>
                <a:gd name="T8" fmla="*/ 215 w 627"/>
                <a:gd name="T9" fmla="*/ 124 h 676"/>
                <a:gd name="T10" fmla="*/ 0 w 627"/>
                <a:gd name="T11" fmla="*/ 124 h 676"/>
                <a:gd name="T12" fmla="*/ 22 w 627"/>
                <a:gd name="T13" fmla="*/ 0 h 676"/>
                <a:gd name="T14" fmla="*/ 627 w 627"/>
                <a:gd name="T15" fmla="*/ 0 h 676"/>
                <a:gd name="T16" fmla="*/ 606 w 627"/>
                <a:gd name="T17" fmla="*/ 12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676">
                  <a:moveTo>
                    <a:pt x="606" y="124"/>
                  </a:moveTo>
                  <a:lnTo>
                    <a:pt x="409" y="124"/>
                  </a:lnTo>
                  <a:lnTo>
                    <a:pt x="312" y="676"/>
                  </a:lnTo>
                  <a:lnTo>
                    <a:pt x="119" y="676"/>
                  </a:lnTo>
                  <a:lnTo>
                    <a:pt x="215" y="124"/>
                  </a:lnTo>
                  <a:lnTo>
                    <a:pt x="0" y="124"/>
                  </a:lnTo>
                  <a:lnTo>
                    <a:pt x="22" y="0"/>
                  </a:lnTo>
                  <a:lnTo>
                    <a:pt x="627" y="0"/>
                  </a:lnTo>
                  <a:lnTo>
                    <a:pt x="606" y="1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DA4916F-DFB0-46A4-9D99-13803B665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129" y="2879163"/>
              <a:ext cx="867604" cy="850003"/>
            </a:xfrm>
            <a:custGeom>
              <a:avLst/>
              <a:gdLst>
                <a:gd name="T0" fmla="*/ 571 w 690"/>
                <a:gd name="T1" fmla="*/ 676 h 676"/>
                <a:gd name="T2" fmla="*/ 0 w 690"/>
                <a:gd name="T3" fmla="*/ 676 h 676"/>
                <a:gd name="T4" fmla="*/ 118 w 690"/>
                <a:gd name="T5" fmla="*/ 0 h 676"/>
                <a:gd name="T6" fmla="*/ 690 w 690"/>
                <a:gd name="T7" fmla="*/ 0 h 676"/>
                <a:gd name="T8" fmla="*/ 668 w 690"/>
                <a:gd name="T9" fmla="*/ 124 h 676"/>
                <a:gd name="T10" fmla="*/ 289 w 690"/>
                <a:gd name="T11" fmla="*/ 124 h 676"/>
                <a:gd name="T12" fmla="*/ 265 w 690"/>
                <a:gd name="T13" fmla="*/ 266 h 676"/>
                <a:gd name="T14" fmla="*/ 608 w 690"/>
                <a:gd name="T15" fmla="*/ 266 h 676"/>
                <a:gd name="T16" fmla="*/ 586 w 690"/>
                <a:gd name="T17" fmla="*/ 389 h 676"/>
                <a:gd name="T18" fmla="*/ 243 w 690"/>
                <a:gd name="T19" fmla="*/ 389 h 676"/>
                <a:gd name="T20" fmla="*/ 215 w 690"/>
                <a:gd name="T21" fmla="*/ 552 h 676"/>
                <a:gd name="T22" fmla="*/ 594 w 690"/>
                <a:gd name="T23" fmla="*/ 552 h 676"/>
                <a:gd name="T24" fmla="*/ 571 w 690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0" h="676">
                  <a:moveTo>
                    <a:pt x="571" y="676"/>
                  </a:moveTo>
                  <a:lnTo>
                    <a:pt x="0" y="676"/>
                  </a:lnTo>
                  <a:lnTo>
                    <a:pt x="118" y="0"/>
                  </a:lnTo>
                  <a:lnTo>
                    <a:pt x="690" y="0"/>
                  </a:lnTo>
                  <a:lnTo>
                    <a:pt x="668" y="124"/>
                  </a:lnTo>
                  <a:lnTo>
                    <a:pt x="289" y="124"/>
                  </a:lnTo>
                  <a:lnTo>
                    <a:pt x="265" y="266"/>
                  </a:lnTo>
                  <a:lnTo>
                    <a:pt x="608" y="266"/>
                  </a:lnTo>
                  <a:lnTo>
                    <a:pt x="586" y="389"/>
                  </a:lnTo>
                  <a:lnTo>
                    <a:pt x="243" y="389"/>
                  </a:lnTo>
                  <a:lnTo>
                    <a:pt x="215" y="552"/>
                  </a:lnTo>
                  <a:lnTo>
                    <a:pt x="594" y="552"/>
                  </a:lnTo>
                  <a:lnTo>
                    <a:pt x="571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31767E22-CBF3-4778-AE5E-C93CE2CB0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01" y="2869104"/>
              <a:ext cx="944306" cy="870122"/>
            </a:xfrm>
            <a:custGeom>
              <a:avLst/>
              <a:gdLst>
                <a:gd name="T0" fmla="*/ 15 w 807"/>
                <a:gd name="T1" fmla="*/ 370 h 741"/>
                <a:gd name="T2" fmla="*/ 84 w 807"/>
                <a:gd name="T3" fmla="*/ 623 h 741"/>
                <a:gd name="T4" fmla="*/ 403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2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5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5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3" y="741"/>
                  </a:cubicBezTo>
                  <a:cubicBezTo>
                    <a:pt x="505" y="741"/>
                    <a:pt x="584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2" y="502"/>
                    <a:pt x="702" y="502"/>
                    <a:pt x="702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1" y="568"/>
                    <a:pt x="307" y="545"/>
                    <a:pt x="269" y="502"/>
                  </a:cubicBezTo>
                  <a:cubicBezTo>
                    <a:pt x="238" y="467"/>
                    <a:pt x="226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1" y="22"/>
                    <a:pt x="640" y="0"/>
                    <a:pt x="533" y="0"/>
                  </a:cubicBezTo>
                  <a:cubicBezTo>
                    <a:pt x="233" y="0"/>
                    <a:pt x="45" y="187"/>
                    <a:pt x="15" y="3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9FA63244-26A1-4106-BE5D-A144A132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0923" y="2869104"/>
              <a:ext cx="944306" cy="870122"/>
            </a:xfrm>
            <a:custGeom>
              <a:avLst/>
              <a:gdLst>
                <a:gd name="T0" fmla="*/ 16 w 807"/>
                <a:gd name="T1" fmla="*/ 370 h 741"/>
                <a:gd name="T2" fmla="*/ 84 w 807"/>
                <a:gd name="T3" fmla="*/ 623 h 741"/>
                <a:gd name="T4" fmla="*/ 404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3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6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6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4" y="741"/>
                  </a:cubicBezTo>
                  <a:cubicBezTo>
                    <a:pt x="506" y="741"/>
                    <a:pt x="585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3" y="502"/>
                    <a:pt x="703" y="502"/>
                    <a:pt x="703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2" y="568"/>
                    <a:pt x="308" y="545"/>
                    <a:pt x="269" y="502"/>
                  </a:cubicBezTo>
                  <a:cubicBezTo>
                    <a:pt x="239" y="467"/>
                    <a:pt x="227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2" y="22"/>
                    <a:pt x="640" y="0"/>
                    <a:pt x="533" y="0"/>
                  </a:cubicBezTo>
                  <a:cubicBezTo>
                    <a:pt x="233" y="0"/>
                    <a:pt x="46" y="187"/>
                    <a:pt x="16" y="3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C32BF28-769D-4DB6-AEF5-F86D30A6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992" y="2879163"/>
              <a:ext cx="1044897" cy="850003"/>
            </a:xfrm>
            <a:custGeom>
              <a:avLst/>
              <a:gdLst>
                <a:gd name="T0" fmla="*/ 714 w 831"/>
                <a:gd name="T1" fmla="*/ 676 h 676"/>
                <a:gd name="T2" fmla="*/ 521 w 831"/>
                <a:gd name="T3" fmla="*/ 676 h 676"/>
                <a:gd name="T4" fmla="*/ 571 w 831"/>
                <a:gd name="T5" fmla="*/ 389 h 676"/>
                <a:gd name="T6" fmla="*/ 243 w 831"/>
                <a:gd name="T7" fmla="*/ 389 h 676"/>
                <a:gd name="T8" fmla="*/ 193 w 831"/>
                <a:gd name="T9" fmla="*/ 676 h 676"/>
                <a:gd name="T10" fmla="*/ 0 w 831"/>
                <a:gd name="T11" fmla="*/ 676 h 676"/>
                <a:gd name="T12" fmla="*/ 119 w 831"/>
                <a:gd name="T13" fmla="*/ 0 h 676"/>
                <a:gd name="T14" fmla="*/ 311 w 831"/>
                <a:gd name="T15" fmla="*/ 0 h 676"/>
                <a:gd name="T16" fmla="*/ 265 w 831"/>
                <a:gd name="T17" fmla="*/ 266 h 676"/>
                <a:gd name="T18" fmla="*/ 593 w 831"/>
                <a:gd name="T19" fmla="*/ 266 h 676"/>
                <a:gd name="T20" fmla="*/ 638 w 831"/>
                <a:gd name="T21" fmla="*/ 0 h 676"/>
                <a:gd name="T22" fmla="*/ 831 w 831"/>
                <a:gd name="T23" fmla="*/ 0 h 676"/>
                <a:gd name="T24" fmla="*/ 714 w 831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1" h="676">
                  <a:moveTo>
                    <a:pt x="714" y="676"/>
                  </a:moveTo>
                  <a:lnTo>
                    <a:pt x="521" y="676"/>
                  </a:lnTo>
                  <a:lnTo>
                    <a:pt x="571" y="389"/>
                  </a:lnTo>
                  <a:lnTo>
                    <a:pt x="243" y="389"/>
                  </a:lnTo>
                  <a:lnTo>
                    <a:pt x="193" y="676"/>
                  </a:lnTo>
                  <a:lnTo>
                    <a:pt x="0" y="676"/>
                  </a:lnTo>
                  <a:lnTo>
                    <a:pt x="119" y="0"/>
                  </a:lnTo>
                  <a:lnTo>
                    <a:pt x="311" y="0"/>
                  </a:lnTo>
                  <a:lnTo>
                    <a:pt x="265" y="266"/>
                  </a:lnTo>
                  <a:lnTo>
                    <a:pt x="593" y="266"/>
                  </a:lnTo>
                  <a:lnTo>
                    <a:pt x="638" y="0"/>
                  </a:lnTo>
                  <a:lnTo>
                    <a:pt x="831" y="0"/>
                  </a:lnTo>
                  <a:lnTo>
                    <a:pt x="714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D133FADF-B070-4592-BE78-EDEF3BEE0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7651" y="2879163"/>
              <a:ext cx="880178" cy="850003"/>
            </a:xfrm>
            <a:custGeom>
              <a:avLst/>
              <a:gdLst>
                <a:gd name="T0" fmla="*/ 311 w 752"/>
                <a:gd name="T1" fmla="*/ 132 h 723"/>
                <a:gd name="T2" fmla="*/ 420 w 752"/>
                <a:gd name="T3" fmla="*/ 132 h 723"/>
                <a:gd name="T4" fmla="*/ 512 w 752"/>
                <a:gd name="T5" fmla="*/ 209 h 723"/>
                <a:gd name="T6" fmla="*/ 393 w 752"/>
                <a:gd name="T7" fmla="*/ 287 h 723"/>
                <a:gd name="T8" fmla="*/ 284 w 752"/>
                <a:gd name="T9" fmla="*/ 287 h 723"/>
                <a:gd name="T10" fmla="*/ 311 w 752"/>
                <a:gd name="T11" fmla="*/ 132 h 723"/>
                <a:gd name="T12" fmla="*/ 127 w 752"/>
                <a:gd name="T13" fmla="*/ 0 h 723"/>
                <a:gd name="T14" fmla="*/ 0 w 752"/>
                <a:gd name="T15" fmla="*/ 723 h 723"/>
                <a:gd name="T16" fmla="*/ 405 w 752"/>
                <a:gd name="T17" fmla="*/ 723 h 723"/>
                <a:gd name="T18" fmla="*/ 737 w 752"/>
                <a:gd name="T19" fmla="*/ 511 h 723"/>
                <a:gd name="T20" fmla="*/ 592 w 752"/>
                <a:gd name="T21" fmla="*/ 325 h 723"/>
                <a:gd name="T22" fmla="*/ 731 w 752"/>
                <a:gd name="T23" fmla="*/ 181 h 723"/>
                <a:gd name="T24" fmla="*/ 487 w 752"/>
                <a:gd name="T25" fmla="*/ 0 h 723"/>
                <a:gd name="T26" fmla="*/ 127 w 752"/>
                <a:gd name="T27" fmla="*/ 0 h 723"/>
                <a:gd name="T28" fmla="*/ 261 w 752"/>
                <a:gd name="T29" fmla="*/ 420 h 723"/>
                <a:gd name="T30" fmla="*/ 406 w 752"/>
                <a:gd name="T31" fmla="*/ 420 h 723"/>
                <a:gd name="T32" fmla="*/ 519 w 752"/>
                <a:gd name="T33" fmla="*/ 501 h 723"/>
                <a:gd name="T34" fmla="*/ 348 w 752"/>
                <a:gd name="T35" fmla="*/ 590 h 723"/>
                <a:gd name="T36" fmla="*/ 231 w 752"/>
                <a:gd name="T37" fmla="*/ 590 h 723"/>
                <a:gd name="T38" fmla="*/ 261 w 752"/>
                <a:gd name="T39" fmla="*/ 42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2" h="723">
                  <a:moveTo>
                    <a:pt x="311" y="132"/>
                  </a:moveTo>
                  <a:cubicBezTo>
                    <a:pt x="420" y="132"/>
                    <a:pt x="420" y="132"/>
                    <a:pt x="420" y="132"/>
                  </a:cubicBezTo>
                  <a:cubicBezTo>
                    <a:pt x="495" y="132"/>
                    <a:pt x="519" y="172"/>
                    <a:pt x="512" y="209"/>
                  </a:cubicBezTo>
                  <a:cubicBezTo>
                    <a:pt x="506" y="247"/>
                    <a:pt x="468" y="287"/>
                    <a:pt x="393" y="287"/>
                  </a:cubicBezTo>
                  <a:cubicBezTo>
                    <a:pt x="284" y="287"/>
                    <a:pt x="284" y="287"/>
                    <a:pt x="284" y="287"/>
                  </a:cubicBezTo>
                  <a:lnTo>
                    <a:pt x="311" y="132"/>
                  </a:lnTo>
                  <a:close/>
                  <a:moveTo>
                    <a:pt x="127" y="0"/>
                  </a:moveTo>
                  <a:cubicBezTo>
                    <a:pt x="0" y="723"/>
                    <a:pt x="0" y="723"/>
                    <a:pt x="0" y="723"/>
                  </a:cubicBezTo>
                  <a:cubicBezTo>
                    <a:pt x="405" y="723"/>
                    <a:pt x="405" y="723"/>
                    <a:pt x="405" y="723"/>
                  </a:cubicBezTo>
                  <a:cubicBezTo>
                    <a:pt x="648" y="723"/>
                    <a:pt x="722" y="594"/>
                    <a:pt x="737" y="511"/>
                  </a:cubicBezTo>
                  <a:cubicBezTo>
                    <a:pt x="752" y="426"/>
                    <a:pt x="706" y="352"/>
                    <a:pt x="592" y="325"/>
                  </a:cubicBezTo>
                  <a:cubicBezTo>
                    <a:pt x="667" y="296"/>
                    <a:pt x="720" y="242"/>
                    <a:pt x="731" y="181"/>
                  </a:cubicBezTo>
                  <a:cubicBezTo>
                    <a:pt x="745" y="101"/>
                    <a:pt x="683" y="0"/>
                    <a:pt x="487" y="0"/>
                  </a:cubicBezTo>
                  <a:lnTo>
                    <a:pt x="127" y="0"/>
                  </a:lnTo>
                  <a:close/>
                  <a:moveTo>
                    <a:pt x="261" y="420"/>
                  </a:moveTo>
                  <a:cubicBezTo>
                    <a:pt x="406" y="420"/>
                    <a:pt x="406" y="420"/>
                    <a:pt x="406" y="420"/>
                  </a:cubicBezTo>
                  <a:cubicBezTo>
                    <a:pt x="479" y="420"/>
                    <a:pt x="528" y="448"/>
                    <a:pt x="519" y="501"/>
                  </a:cubicBezTo>
                  <a:cubicBezTo>
                    <a:pt x="508" y="564"/>
                    <a:pt x="463" y="590"/>
                    <a:pt x="348" y="590"/>
                  </a:cubicBezTo>
                  <a:cubicBezTo>
                    <a:pt x="231" y="590"/>
                    <a:pt x="231" y="590"/>
                    <a:pt x="231" y="590"/>
                  </a:cubicBezTo>
                  <a:lnTo>
                    <a:pt x="261" y="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161F828-D582-453C-A324-D5BE5F09ED3F}"/>
              </a:ext>
            </a:extLst>
          </p:cNvPr>
          <p:cNvSpPr/>
          <p:nvPr userDrawn="1"/>
        </p:nvSpPr>
        <p:spPr>
          <a:xfrm>
            <a:off x="0" y="104569"/>
            <a:ext cx="12195175" cy="91590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1FD7B5A9-4DB8-4E8D-8F3D-5747D648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9" y="110286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57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1DA-A7B6-4980-9D62-1D4488ED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FFBD-D923-4B3F-B485-2EC662D2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3E6D-7B92-4759-81FA-B3B64E04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A0CD-94D1-44E1-B534-D9C53A55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AF34EFB-6B79-4D9B-B855-3BEA13B2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302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remsn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6F2A-69F3-4EA4-A28C-DE6047D65E01}" type="datetime1">
              <a:rPr lang="da-DK" smtClean="0"/>
              <a:t>02-09-2021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‹#›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419" y="365210"/>
            <a:ext cx="10518338" cy="132587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3" hasCustomPrompt="1"/>
          </p:nvPr>
        </p:nvSpPr>
        <p:spPr>
          <a:xfrm>
            <a:off x="2206994" y="2269921"/>
            <a:ext cx="3240844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2206993" y="3406594"/>
            <a:ext cx="3240844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5289" y="2282958"/>
            <a:ext cx="3240844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5290" y="4543267"/>
            <a:ext cx="3240844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5289" y="3430559"/>
            <a:ext cx="3240844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2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2175404" y="4543267"/>
            <a:ext cx="3240844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63826" y="2100894"/>
            <a:ext cx="900234" cy="900320"/>
          </a:xfrm>
          <a:prstGeom prst="ellipse">
            <a:avLst/>
          </a:prstGeom>
          <a:solidFill>
            <a:srgbClr val="B0A394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863826" y="3208320"/>
            <a:ext cx="900234" cy="900320"/>
          </a:xfrm>
          <a:prstGeom prst="ellipse">
            <a:avLst/>
          </a:prstGeom>
          <a:solidFill>
            <a:schemeClr val="accent3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3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863826" y="4339116"/>
            <a:ext cx="900234" cy="900320"/>
          </a:xfrm>
          <a:prstGeom prst="ellipse">
            <a:avLst/>
          </a:prstGeom>
          <a:solidFill>
            <a:srgbClr val="C7858F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4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443025" y="2096002"/>
            <a:ext cx="900234" cy="900320"/>
          </a:xfrm>
          <a:prstGeom prst="ellipse">
            <a:avLst/>
          </a:prstGeom>
          <a:solidFill>
            <a:schemeClr val="accent4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5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025" y="3208320"/>
            <a:ext cx="900234" cy="900320"/>
          </a:xfrm>
          <a:prstGeom prst="ellipse">
            <a:avLst/>
          </a:prstGeom>
          <a:solidFill>
            <a:schemeClr val="accent5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  <p:sp>
        <p:nvSpPr>
          <p:cNvPr id="36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6443025" y="4339116"/>
            <a:ext cx="900234" cy="900320"/>
          </a:xfrm>
          <a:prstGeom prst="ellipse">
            <a:avLst/>
          </a:prstGeom>
          <a:solidFill>
            <a:schemeClr val="accent6"/>
          </a:solidFill>
        </p:spPr>
        <p:txBody>
          <a:bodyPr lIns="36000" tIns="36000" rIns="36000" bIns="36000" anchor="ctr">
            <a:normAutofit/>
          </a:bodyPr>
          <a:lstStyle>
            <a:lvl1pPr marL="0" marR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58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036554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/>
          <p:cNvSpPr>
            <a:spLocks noGrp="1"/>
          </p:cNvSpPr>
          <p:nvPr>
            <p:ph sz="quarter" idx="25" hasCustomPrompt="1"/>
          </p:nvPr>
        </p:nvSpPr>
        <p:spPr>
          <a:xfrm>
            <a:off x="99598" y="3515404"/>
            <a:ext cx="11847084" cy="180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>
            <a:no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</a:t>
            </a:r>
          </a:p>
        </p:txBody>
      </p:sp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143F-410A-4C42-B05B-6E6200357FD0}" type="datetime1">
              <a:rPr lang="da-DK" smtClean="0"/>
              <a:t>02-09-2021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‹#›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419" y="365210"/>
            <a:ext cx="10518338" cy="132587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8" name="Pladsholder til tekst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0840" y="2223546"/>
            <a:ext cx="1506929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4" name="Pladsholder til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4365966" y="2223546"/>
            <a:ext cx="1506929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25" name="Pladsholder til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8195675" y="2223546"/>
            <a:ext cx="1506929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0" name="Pladsholder til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10148319" y="4315392"/>
            <a:ext cx="1506929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1" name="Pladsholder til tekst 17"/>
          <p:cNvSpPr>
            <a:spLocks noGrp="1"/>
          </p:cNvSpPr>
          <p:nvPr>
            <p:ph type="body" sz="quarter" idx="17" hasCustomPrompt="1"/>
          </p:nvPr>
        </p:nvSpPr>
        <p:spPr>
          <a:xfrm>
            <a:off x="6326248" y="4315392"/>
            <a:ext cx="1506929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32" name="Pladsholder til tekst 17"/>
          <p:cNvSpPr>
            <a:spLocks noGrp="1"/>
          </p:cNvSpPr>
          <p:nvPr>
            <p:ph type="body" sz="quarter" idx="18" hasCustomPrompt="1"/>
          </p:nvPr>
        </p:nvSpPr>
        <p:spPr>
          <a:xfrm>
            <a:off x="2489698" y="4315392"/>
            <a:ext cx="1506929" cy="514469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da-DK" dirty="0"/>
              <a:t>Tekst</a:t>
            </a: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879709" y="3084138"/>
            <a:ext cx="900234" cy="900320"/>
          </a:xfrm>
          <a:prstGeom prst="ellipse">
            <a:avLst/>
          </a:prstGeom>
          <a:solidFill>
            <a:srgbClr val="B0A394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26" name="Pladsholder til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2783645" y="3132467"/>
            <a:ext cx="900234" cy="900320"/>
          </a:xfrm>
          <a:prstGeom prst="ellipse">
            <a:avLst/>
          </a:prstGeom>
          <a:solidFill>
            <a:schemeClr val="accent3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3" name="Pladsholder til tekst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4835" y="3084138"/>
            <a:ext cx="900234" cy="900320"/>
          </a:xfrm>
          <a:prstGeom prst="ellipse">
            <a:avLst/>
          </a:prstGeom>
          <a:solidFill>
            <a:srgbClr val="C7858F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4" name="Pladsholder til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615116" y="3084138"/>
            <a:ext cx="900234" cy="900320"/>
          </a:xfrm>
          <a:prstGeom prst="ellipse">
            <a:avLst/>
          </a:prstGeom>
          <a:solidFill>
            <a:schemeClr val="accent4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5" name="Pladsholder til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8499023" y="3084138"/>
            <a:ext cx="900234" cy="900320"/>
          </a:xfrm>
          <a:prstGeom prst="ellipse">
            <a:avLst/>
          </a:prstGeom>
          <a:solidFill>
            <a:schemeClr val="accent5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  <p:sp>
        <p:nvSpPr>
          <p:cNvPr id="36" name="Pladsholder til tekst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21675" y="3084138"/>
            <a:ext cx="900234" cy="900320"/>
          </a:xfrm>
          <a:prstGeom prst="ellipse">
            <a:avLst/>
          </a:prstGeom>
          <a:solidFill>
            <a:schemeClr val="accent6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326835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y, what, 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2DDB-7B09-46F1-A78D-138794980A69}" type="datetime1">
              <a:rPr lang="da-DK" smtClean="0"/>
              <a:t>02-09-2021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‹#›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838419" y="365210"/>
            <a:ext cx="10518338" cy="1325870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418" y="1962605"/>
            <a:ext cx="3240844" cy="3960142"/>
          </a:xfrm>
          <a:prstGeom prst="homePlate">
            <a:avLst>
              <a:gd name="adj" fmla="val 9489"/>
            </a:avLst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12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8115913" y="1961535"/>
            <a:ext cx="3240844" cy="3960142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6" hasCustomPrompt="1"/>
          </p:nvPr>
        </p:nvSpPr>
        <p:spPr>
          <a:xfrm>
            <a:off x="4477166" y="1961534"/>
            <a:ext cx="3240844" cy="3960142"/>
          </a:xfrm>
          <a:prstGeom prst="homePlate">
            <a:avLst>
              <a:gd name="adj" fmla="val 9489"/>
            </a:avLst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154180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Indholdsobjekt -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da-DK" dirty="0"/>
              <a:t>Skriv overskrift her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>
            <a:normAutofit/>
          </a:bodyPr>
          <a:lstStyle>
            <a:lvl1pPr marL="457291" indent="-457291">
              <a:buFont typeface="Arial" panose="020B0604020202020204" pitchFamily="34" charset="0"/>
              <a:buChar char="•"/>
              <a:defRPr sz="3201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 marL="3658332" indent="0"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a-DK" dirty="0"/>
              <a:t>Skriv tekst her eller indsæt tabel, graf, </a:t>
            </a:r>
            <a:r>
              <a:rPr lang="da-DK" dirty="0" err="1"/>
              <a:t>SmartArt</a:t>
            </a:r>
            <a:r>
              <a:rPr lang="da-DK" dirty="0"/>
              <a:t>, billede eller video ved at klikke på ikonerne</a:t>
            </a:r>
          </a:p>
          <a:p>
            <a:pPr lvl="0"/>
            <a:endParaRPr lang="da-DK" dirty="0"/>
          </a:p>
          <a:p>
            <a:pPr lvl="0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332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leb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489C-8CA6-4C87-9963-74810FC33299}" type="datetime1">
              <a:rPr lang="da-DK" smtClean="0"/>
              <a:t>02-09-2021</a:t>
            </a:fld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‹#›</a:t>
            </a:fld>
            <a:endParaRPr lang="da-DK"/>
          </a:p>
        </p:txBody>
      </p:sp>
      <p:sp>
        <p:nvSpPr>
          <p:cNvPr id="11" name="Pladsholder til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45286" y="1502012"/>
            <a:ext cx="8041194" cy="3443275"/>
          </a:xfrm>
          <a:custGeom>
            <a:avLst/>
            <a:gdLst>
              <a:gd name="connsiteX0" fmla="*/ 0 w 8039100"/>
              <a:gd name="connsiteY0" fmla="*/ 495310 h 2971800"/>
              <a:gd name="connsiteX1" fmla="*/ 495310 w 8039100"/>
              <a:gd name="connsiteY1" fmla="*/ 0 h 2971800"/>
              <a:gd name="connsiteX2" fmla="*/ 1339850 w 8039100"/>
              <a:gd name="connsiteY2" fmla="*/ 0 h 2971800"/>
              <a:gd name="connsiteX3" fmla="*/ 1339850 w 8039100"/>
              <a:gd name="connsiteY3" fmla="*/ 0 h 2971800"/>
              <a:gd name="connsiteX4" fmla="*/ 3349625 w 8039100"/>
              <a:gd name="connsiteY4" fmla="*/ 0 h 2971800"/>
              <a:gd name="connsiteX5" fmla="*/ 7543790 w 8039100"/>
              <a:gd name="connsiteY5" fmla="*/ 0 h 2971800"/>
              <a:gd name="connsiteX6" fmla="*/ 8039100 w 8039100"/>
              <a:gd name="connsiteY6" fmla="*/ 495310 h 2971800"/>
              <a:gd name="connsiteX7" fmla="*/ 8039100 w 8039100"/>
              <a:gd name="connsiteY7" fmla="*/ 1733550 h 2971800"/>
              <a:gd name="connsiteX8" fmla="*/ 8039100 w 8039100"/>
              <a:gd name="connsiteY8" fmla="*/ 1733550 h 2971800"/>
              <a:gd name="connsiteX9" fmla="*/ 8039100 w 8039100"/>
              <a:gd name="connsiteY9" fmla="*/ 2476500 h 2971800"/>
              <a:gd name="connsiteX10" fmla="*/ 8039100 w 8039100"/>
              <a:gd name="connsiteY10" fmla="*/ 2476490 h 2971800"/>
              <a:gd name="connsiteX11" fmla="*/ 7543790 w 8039100"/>
              <a:gd name="connsiteY11" fmla="*/ 2971800 h 2971800"/>
              <a:gd name="connsiteX12" fmla="*/ 3349625 w 8039100"/>
              <a:gd name="connsiteY12" fmla="*/ 2971800 h 2971800"/>
              <a:gd name="connsiteX13" fmla="*/ 2344764 w 8039100"/>
              <a:gd name="connsiteY13" fmla="*/ 3343275 h 2971800"/>
              <a:gd name="connsiteX14" fmla="*/ 1339850 w 8039100"/>
              <a:gd name="connsiteY14" fmla="*/ 2971800 h 2971800"/>
              <a:gd name="connsiteX15" fmla="*/ 495310 w 8039100"/>
              <a:gd name="connsiteY15" fmla="*/ 2971800 h 2971800"/>
              <a:gd name="connsiteX16" fmla="*/ 0 w 8039100"/>
              <a:gd name="connsiteY16" fmla="*/ 2476490 h 2971800"/>
              <a:gd name="connsiteX17" fmla="*/ 0 w 8039100"/>
              <a:gd name="connsiteY17" fmla="*/ 2476500 h 2971800"/>
              <a:gd name="connsiteX18" fmla="*/ 0 w 8039100"/>
              <a:gd name="connsiteY18" fmla="*/ 1733550 h 2971800"/>
              <a:gd name="connsiteX19" fmla="*/ 0 w 8039100"/>
              <a:gd name="connsiteY19" fmla="*/ 1733550 h 2971800"/>
              <a:gd name="connsiteX20" fmla="*/ 0 w 8039100"/>
              <a:gd name="connsiteY20" fmla="*/ 495310 h 2971800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543790 w 8039100"/>
              <a:gd name="connsiteY5" fmla="*/ 1049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495310 w 8039100"/>
              <a:gd name="connsiteY15" fmla="*/ 2972849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543790 w 8039100"/>
              <a:gd name="connsiteY5" fmla="*/ 1049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39100 w 8039100"/>
              <a:gd name="connsiteY6" fmla="*/ 496359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28468 w 8039100"/>
              <a:gd name="connsiteY6" fmla="*/ 443196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477539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44324"/>
              <a:gd name="connsiteX1" fmla="*/ 495310 w 8039100"/>
              <a:gd name="connsiteY1" fmla="*/ 1049 h 3344324"/>
              <a:gd name="connsiteX2" fmla="*/ 1339850 w 8039100"/>
              <a:gd name="connsiteY2" fmla="*/ 1049 h 3344324"/>
              <a:gd name="connsiteX3" fmla="*/ 1339850 w 8039100"/>
              <a:gd name="connsiteY3" fmla="*/ 1049 h 3344324"/>
              <a:gd name="connsiteX4" fmla="*/ 3349625 w 8039100"/>
              <a:gd name="connsiteY4" fmla="*/ 1049 h 3344324"/>
              <a:gd name="connsiteX5" fmla="*/ 7660748 w 8039100"/>
              <a:gd name="connsiteY5" fmla="*/ 11682 h 3344324"/>
              <a:gd name="connsiteX6" fmla="*/ 8028468 w 8039100"/>
              <a:gd name="connsiteY6" fmla="*/ 443196 h 3344324"/>
              <a:gd name="connsiteX7" fmla="*/ 8039100 w 8039100"/>
              <a:gd name="connsiteY7" fmla="*/ 1734599 h 3344324"/>
              <a:gd name="connsiteX8" fmla="*/ 8039100 w 8039100"/>
              <a:gd name="connsiteY8" fmla="*/ 1734599 h 3344324"/>
              <a:gd name="connsiteX9" fmla="*/ 8039100 w 8039100"/>
              <a:gd name="connsiteY9" fmla="*/ 2477549 h 3344324"/>
              <a:gd name="connsiteX10" fmla="*/ 8039100 w 8039100"/>
              <a:gd name="connsiteY10" fmla="*/ 2551967 h 3344324"/>
              <a:gd name="connsiteX11" fmla="*/ 7543790 w 8039100"/>
              <a:gd name="connsiteY11" fmla="*/ 2972849 h 3344324"/>
              <a:gd name="connsiteX12" fmla="*/ 3349625 w 8039100"/>
              <a:gd name="connsiteY12" fmla="*/ 2972849 h 3344324"/>
              <a:gd name="connsiteX13" fmla="*/ 2344764 w 8039100"/>
              <a:gd name="connsiteY13" fmla="*/ 3344324 h 3344324"/>
              <a:gd name="connsiteX14" fmla="*/ 1339850 w 8039100"/>
              <a:gd name="connsiteY14" fmla="*/ 2972849 h 3344324"/>
              <a:gd name="connsiteX15" fmla="*/ 272026 w 8039100"/>
              <a:gd name="connsiteY15" fmla="*/ 2962216 h 3344324"/>
              <a:gd name="connsiteX16" fmla="*/ 0 w 8039100"/>
              <a:gd name="connsiteY16" fmla="*/ 2477539 h 3344324"/>
              <a:gd name="connsiteX17" fmla="*/ 0 w 8039100"/>
              <a:gd name="connsiteY17" fmla="*/ 2477549 h 3344324"/>
              <a:gd name="connsiteX18" fmla="*/ 0 w 8039100"/>
              <a:gd name="connsiteY18" fmla="*/ 1734599 h 3344324"/>
              <a:gd name="connsiteX19" fmla="*/ 0 w 8039100"/>
              <a:gd name="connsiteY19" fmla="*/ 1734599 h 3344324"/>
              <a:gd name="connsiteX20" fmla="*/ 0 w 8039100"/>
              <a:gd name="connsiteY20" fmla="*/ 243696 h 3344324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3349625 w 8039100"/>
              <a:gd name="connsiteY12" fmla="*/ 2972849 h 3397280"/>
              <a:gd name="connsiteX13" fmla="*/ 1015694 w 8039100"/>
              <a:gd name="connsiteY13" fmla="*/ 3397280 h 3397280"/>
              <a:gd name="connsiteX14" fmla="*/ 1339850 w 8039100"/>
              <a:gd name="connsiteY14" fmla="*/ 2972849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3349625 w 8039100"/>
              <a:gd name="connsiteY12" fmla="*/ 2972849 h 3397280"/>
              <a:gd name="connsiteX13" fmla="*/ 1015694 w 8039100"/>
              <a:gd name="connsiteY13" fmla="*/ 3397280 h 3397280"/>
              <a:gd name="connsiteX14" fmla="*/ 265962 w 8039100"/>
              <a:gd name="connsiteY14" fmla="*/ 2983441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97280"/>
              <a:gd name="connsiteX1" fmla="*/ 495310 w 8039100"/>
              <a:gd name="connsiteY1" fmla="*/ 1049 h 3397280"/>
              <a:gd name="connsiteX2" fmla="*/ 1339850 w 8039100"/>
              <a:gd name="connsiteY2" fmla="*/ 1049 h 3397280"/>
              <a:gd name="connsiteX3" fmla="*/ 1339850 w 8039100"/>
              <a:gd name="connsiteY3" fmla="*/ 1049 h 3397280"/>
              <a:gd name="connsiteX4" fmla="*/ 3349625 w 8039100"/>
              <a:gd name="connsiteY4" fmla="*/ 1049 h 3397280"/>
              <a:gd name="connsiteX5" fmla="*/ 7660748 w 8039100"/>
              <a:gd name="connsiteY5" fmla="*/ 11682 h 3397280"/>
              <a:gd name="connsiteX6" fmla="*/ 8028468 w 8039100"/>
              <a:gd name="connsiteY6" fmla="*/ 443196 h 3397280"/>
              <a:gd name="connsiteX7" fmla="*/ 8039100 w 8039100"/>
              <a:gd name="connsiteY7" fmla="*/ 1734599 h 3397280"/>
              <a:gd name="connsiteX8" fmla="*/ 8039100 w 8039100"/>
              <a:gd name="connsiteY8" fmla="*/ 1734599 h 3397280"/>
              <a:gd name="connsiteX9" fmla="*/ 8039100 w 8039100"/>
              <a:gd name="connsiteY9" fmla="*/ 2477549 h 3397280"/>
              <a:gd name="connsiteX10" fmla="*/ 8039100 w 8039100"/>
              <a:gd name="connsiteY10" fmla="*/ 2551967 h 3397280"/>
              <a:gd name="connsiteX11" fmla="*/ 7543790 w 8039100"/>
              <a:gd name="connsiteY11" fmla="*/ 2972849 h 3397280"/>
              <a:gd name="connsiteX12" fmla="*/ 1318807 w 8039100"/>
              <a:gd name="connsiteY12" fmla="*/ 3004623 h 3397280"/>
              <a:gd name="connsiteX13" fmla="*/ 1015694 w 8039100"/>
              <a:gd name="connsiteY13" fmla="*/ 3397280 h 3397280"/>
              <a:gd name="connsiteX14" fmla="*/ 265962 w 8039100"/>
              <a:gd name="connsiteY14" fmla="*/ 2983441 h 3397280"/>
              <a:gd name="connsiteX15" fmla="*/ 272026 w 8039100"/>
              <a:gd name="connsiteY15" fmla="*/ 2962216 h 3397280"/>
              <a:gd name="connsiteX16" fmla="*/ 0 w 8039100"/>
              <a:gd name="connsiteY16" fmla="*/ 2477539 h 3397280"/>
              <a:gd name="connsiteX17" fmla="*/ 0 w 8039100"/>
              <a:gd name="connsiteY17" fmla="*/ 2477549 h 3397280"/>
              <a:gd name="connsiteX18" fmla="*/ 0 w 8039100"/>
              <a:gd name="connsiteY18" fmla="*/ 1734599 h 3397280"/>
              <a:gd name="connsiteX19" fmla="*/ 0 w 8039100"/>
              <a:gd name="connsiteY19" fmla="*/ 1734599 h 3397280"/>
              <a:gd name="connsiteX20" fmla="*/ 0 w 8039100"/>
              <a:gd name="connsiteY20" fmla="*/ 243696 h 3397280"/>
              <a:gd name="connsiteX0" fmla="*/ 0 w 8039100"/>
              <a:gd name="connsiteY0" fmla="*/ 243696 h 3386689"/>
              <a:gd name="connsiteX1" fmla="*/ 495310 w 8039100"/>
              <a:gd name="connsiteY1" fmla="*/ 1049 h 3386689"/>
              <a:gd name="connsiteX2" fmla="*/ 1339850 w 8039100"/>
              <a:gd name="connsiteY2" fmla="*/ 1049 h 3386689"/>
              <a:gd name="connsiteX3" fmla="*/ 1339850 w 8039100"/>
              <a:gd name="connsiteY3" fmla="*/ 1049 h 3386689"/>
              <a:gd name="connsiteX4" fmla="*/ 3349625 w 8039100"/>
              <a:gd name="connsiteY4" fmla="*/ 1049 h 3386689"/>
              <a:gd name="connsiteX5" fmla="*/ 7660748 w 8039100"/>
              <a:gd name="connsiteY5" fmla="*/ 11682 h 3386689"/>
              <a:gd name="connsiteX6" fmla="*/ 8028468 w 8039100"/>
              <a:gd name="connsiteY6" fmla="*/ 443196 h 3386689"/>
              <a:gd name="connsiteX7" fmla="*/ 8039100 w 8039100"/>
              <a:gd name="connsiteY7" fmla="*/ 1734599 h 3386689"/>
              <a:gd name="connsiteX8" fmla="*/ 8039100 w 8039100"/>
              <a:gd name="connsiteY8" fmla="*/ 1734599 h 3386689"/>
              <a:gd name="connsiteX9" fmla="*/ 8039100 w 8039100"/>
              <a:gd name="connsiteY9" fmla="*/ 2477549 h 3386689"/>
              <a:gd name="connsiteX10" fmla="*/ 8039100 w 8039100"/>
              <a:gd name="connsiteY10" fmla="*/ 2551967 h 3386689"/>
              <a:gd name="connsiteX11" fmla="*/ 7543790 w 8039100"/>
              <a:gd name="connsiteY11" fmla="*/ 2972849 h 3386689"/>
              <a:gd name="connsiteX12" fmla="*/ 1318807 w 8039100"/>
              <a:gd name="connsiteY12" fmla="*/ 3004623 h 3386689"/>
              <a:gd name="connsiteX13" fmla="*/ 196987 w 8039100"/>
              <a:gd name="connsiteY13" fmla="*/ 3386689 h 3386689"/>
              <a:gd name="connsiteX14" fmla="*/ 265962 w 8039100"/>
              <a:gd name="connsiteY14" fmla="*/ 2983441 h 3386689"/>
              <a:gd name="connsiteX15" fmla="*/ 272026 w 8039100"/>
              <a:gd name="connsiteY15" fmla="*/ 2962216 h 3386689"/>
              <a:gd name="connsiteX16" fmla="*/ 0 w 8039100"/>
              <a:gd name="connsiteY16" fmla="*/ 2477539 h 3386689"/>
              <a:gd name="connsiteX17" fmla="*/ 0 w 8039100"/>
              <a:gd name="connsiteY17" fmla="*/ 2477549 h 3386689"/>
              <a:gd name="connsiteX18" fmla="*/ 0 w 8039100"/>
              <a:gd name="connsiteY18" fmla="*/ 1734599 h 3386689"/>
              <a:gd name="connsiteX19" fmla="*/ 0 w 8039100"/>
              <a:gd name="connsiteY19" fmla="*/ 1734599 h 3386689"/>
              <a:gd name="connsiteX20" fmla="*/ 0 w 8039100"/>
              <a:gd name="connsiteY20" fmla="*/ 243696 h 3386689"/>
              <a:gd name="connsiteX0" fmla="*/ 0 w 8039100"/>
              <a:gd name="connsiteY0" fmla="*/ 243696 h 3386689"/>
              <a:gd name="connsiteX1" fmla="*/ 495310 w 8039100"/>
              <a:gd name="connsiteY1" fmla="*/ 1049 h 3386689"/>
              <a:gd name="connsiteX2" fmla="*/ 1339850 w 8039100"/>
              <a:gd name="connsiteY2" fmla="*/ 1049 h 3386689"/>
              <a:gd name="connsiteX3" fmla="*/ 1339850 w 8039100"/>
              <a:gd name="connsiteY3" fmla="*/ 1049 h 3386689"/>
              <a:gd name="connsiteX4" fmla="*/ 3349625 w 8039100"/>
              <a:gd name="connsiteY4" fmla="*/ 1049 h 3386689"/>
              <a:gd name="connsiteX5" fmla="*/ 7660748 w 8039100"/>
              <a:gd name="connsiteY5" fmla="*/ 11682 h 3386689"/>
              <a:gd name="connsiteX6" fmla="*/ 8028468 w 8039100"/>
              <a:gd name="connsiteY6" fmla="*/ 443196 h 3386689"/>
              <a:gd name="connsiteX7" fmla="*/ 8039100 w 8039100"/>
              <a:gd name="connsiteY7" fmla="*/ 1734599 h 3386689"/>
              <a:gd name="connsiteX8" fmla="*/ 8039100 w 8039100"/>
              <a:gd name="connsiteY8" fmla="*/ 1734599 h 3386689"/>
              <a:gd name="connsiteX9" fmla="*/ 8039100 w 8039100"/>
              <a:gd name="connsiteY9" fmla="*/ 2477549 h 3386689"/>
              <a:gd name="connsiteX10" fmla="*/ 8039100 w 8039100"/>
              <a:gd name="connsiteY10" fmla="*/ 2551967 h 3386689"/>
              <a:gd name="connsiteX11" fmla="*/ 7543790 w 8039100"/>
              <a:gd name="connsiteY11" fmla="*/ 2972849 h 3386689"/>
              <a:gd name="connsiteX12" fmla="*/ 1318807 w 8039100"/>
              <a:gd name="connsiteY12" fmla="*/ 3004623 h 3386689"/>
              <a:gd name="connsiteX13" fmla="*/ 196987 w 8039100"/>
              <a:gd name="connsiteY13" fmla="*/ 3386689 h 3386689"/>
              <a:gd name="connsiteX14" fmla="*/ 265962 w 8039100"/>
              <a:gd name="connsiteY14" fmla="*/ 2983441 h 3386689"/>
              <a:gd name="connsiteX15" fmla="*/ 314556 w 8039100"/>
              <a:gd name="connsiteY15" fmla="*/ 2983398 h 3386689"/>
              <a:gd name="connsiteX16" fmla="*/ 0 w 8039100"/>
              <a:gd name="connsiteY16" fmla="*/ 2477539 h 3386689"/>
              <a:gd name="connsiteX17" fmla="*/ 0 w 8039100"/>
              <a:gd name="connsiteY17" fmla="*/ 2477549 h 3386689"/>
              <a:gd name="connsiteX18" fmla="*/ 0 w 8039100"/>
              <a:gd name="connsiteY18" fmla="*/ 1734599 h 3386689"/>
              <a:gd name="connsiteX19" fmla="*/ 0 w 8039100"/>
              <a:gd name="connsiteY19" fmla="*/ 1734599 h 3386689"/>
              <a:gd name="connsiteX20" fmla="*/ 0 w 8039100"/>
              <a:gd name="connsiteY20" fmla="*/ 243696 h 3386689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265962 w 8039100"/>
              <a:gd name="connsiteY14" fmla="*/ 2983441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3025806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2983441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3025806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  <a:gd name="connsiteX0" fmla="*/ 0 w 8039100"/>
              <a:gd name="connsiteY0" fmla="*/ 243696 h 3429054"/>
              <a:gd name="connsiteX1" fmla="*/ 495310 w 8039100"/>
              <a:gd name="connsiteY1" fmla="*/ 1049 h 3429054"/>
              <a:gd name="connsiteX2" fmla="*/ 1339850 w 8039100"/>
              <a:gd name="connsiteY2" fmla="*/ 1049 h 3429054"/>
              <a:gd name="connsiteX3" fmla="*/ 1339850 w 8039100"/>
              <a:gd name="connsiteY3" fmla="*/ 1049 h 3429054"/>
              <a:gd name="connsiteX4" fmla="*/ 3349625 w 8039100"/>
              <a:gd name="connsiteY4" fmla="*/ 1049 h 3429054"/>
              <a:gd name="connsiteX5" fmla="*/ 7660748 w 8039100"/>
              <a:gd name="connsiteY5" fmla="*/ 11682 h 3429054"/>
              <a:gd name="connsiteX6" fmla="*/ 8028468 w 8039100"/>
              <a:gd name="connsiteY6" fmla="*/ 443196 h 3429054"/>
              <a:gd name="connsiteX7" fmla="*/ 8039100 w 8039100"/>
              <a:gd name="connsiteY7" fmla="*/ 1734599 h 3429054"/>
              <a:gd name="connsiteX8" fmla="*/ 8039100 w 8039100"/>
              <a:gd name="connsiteY8" fmla="*/ 1734599 h 3429054"/>
              <a:gd name="connsiteX9" fmla="*/ 8039100 w 8039100"/>
              <a:gd name="connsiteY9" fmla="*/ 2477549 h 3429054"/>
              <a:gd name="connsiteX10" fmla="*/ 8039100 w 8039100"/>
              <a:gd name="connsiteY10" fmla="*/ 2551967 h 3429054"/>
              <a:gd name="connsiteX11" fmla="*/ 7543790 w 8039100"/>
              <a:gd name="connsiteY11" fmla="*/ 2972849 h 3429054"/>
              <a:gd name="connsiteX12" fmla="*/ 1318807 w 8039100"/>
              <a:gd name="connsiteY12" fmla="*/ 3004623 h 3429054"/>
              <a:gd name="connsiteX13" fmla="*/ 335210 w 8039100"/>
              <a:gd name="connsiteY13" fmla="*/ 3429054 h 3429054"/>
              <a:gd name="connsiteX14" fmla="*/ 489246 w 8039100"/>
              <a:gd name="connsiteY14" fmla="*/ 2994032 h 3429054"/>
              <a:gd name="connsiteX15" fmla="*/ 314556 w 8039100"/>
              <a:gd name="connsiteY15" fmla="*/ 2983398 h 3429054"/>
              <a:gd name="connsiteX16" fmla="*/ 0 w 8039100"/>
              <a:gd name="connsiteY16" fmla="*/ 2477539 h 3429054"/>
              <a:gd name="connsiteX17" fmla="*/ 0 w 8039100"/>
              <a:gd name="connsiteY17" fmla="*/ 2477549 h 3429054"/>
              <a:gd name="connsiteX18" fmla="*/ 0 w 8039100"/>
              <a:gd name="connsiteY18" fmla="*/ 1734599 h 3429054"/>
              <a:gd name="connsiteX19" fmla="*/ 0 w 8039100"/>
              <a:gd name="connsiteY19" fmla="*/ 1734599 h 3429054"/>
              <a:gd name="connsiteX20" fmla="*/ 0 w 8039100"/>
              <a:gd name="connsiteY20" fmla="*/ 243696 h 342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039100" h="3429054">
                <a:moveTo>
                  <a:pt x="0" y="243696"/>
                </a:moveTo>
                <a:cubicBezTo>
                  <a:pt x="0" y="-29856"/>
                  <a:pt x="221758" y="1049"/>
                  <a:pt x="495310" y="1049"/>
                </a:cubicBezTo>
                <a:lnTo>
                  <a:pt x="1339850" y="1049"/>
                </a:lnTo>
                <a:lnTo>
                  <a:pt x="1339850" y="1049"/>
                </a:lnTo>
                <a:lnTo>
                  <a:pt x="3349625" y="1049"/>
                </a:lnTo>
                <a:lnTo>
                  <a:pt x="7660748" y="11682"/>
                </a:lnTo>
                <a:cubicBezTo>
                  <a:pt x="7934300" y="11682"/>
                  <a:pt x="8028468" y="169644"/>
                  <a:pt x="8028468" y="443196"/>
                </a:cubicBezTo>
                <a:lnTo>
                  <a:pt x="8039100" y="1734599"/>
                </a:lnTo>
                <a:lnTo>
                  <a:pt x="8039100" y="1734599"/>
                </a:lnTo>
                <a:lnTo>
                  <a:pt x="8039100" y="2477549"/>
                </a:lnTo>
                <a:lnTo>
                  <a:pt x="8039100" y="2551967"/>
                </a:lnTo>
                <a:cubicBezTo>
                  <a:pt x="8039100" y="2825519"/>
                  <a:pt x="7817342" y="2972849"/>
                  <a:pt x="7543790" y="2972849"/>
                </a:cubicBezTo>
                <a:lnTo>
                  <a:pt x="1318807" y="3004623"/>
                </a:lnTo>
                <a:lnTo>
                  <a:pt x="335210" y="3429054"/>
                </a:lnTo>
                <a:lnTo>
                  <a:pt x="489246" y="2994032"/>
                </a:lnTo>
                <a:lnTo>
                  <a:pt x="314556" y="2983398"/>
                </a:lnTo>
                <a:cubicBezTo>
                  <a:pt x="41004" y="2983398"/>
                  <a:pt x="0" y="2751091"/>
                  <a:pt x="0" y="2477539"/>
                </a:cubicBezTo>
                <a:lnTo>
                  <a:pt x="0" y="2477549"/>
                </a:lnTo>
                <a:lnTo>
                  <a:pt x="0" y="1734599"/>
                </a:lnTo>
                <a:lnTo>
                  <a:pt x="0" y="1734599"/>
                </a:lnTo>
                <a:lnTo>
                  <a:pt x="0" y="243696"/>
                </a:lnTo>
                <a:close/>
              </a:path>
            </a:pathLst>
          </a:custGeom>
          <a:solidFill>
            <a:srgbClr val="37517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Fx ”citat”, pointe eller konklusion</a:t>
            </a:r>
          </a:p>
          <a:p>
            <a:pPr lv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55773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p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7741ED8-0C67-4B8D-AFD0-4A20593B39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623528" y="6242919"/>
            <a:ext cx="2024866" cy="222748"/>
            <a:chOff x="2171701" y="2865332"/>
            <a:chExt cx="7978188" cy="877666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0C29CC9-EFEE-4C57-A7CC-E8207C99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183" y="2865332"/>
              <a:ext cx="1052729" cy="877666"/>
            </a:xfrm>
            <a:custGeom>
              <a:avLst/>
              <a:gdLst/>
              <a:ahLst/>
              <a:cxnLst/>
              <a:rect l="l" t="t" r="r" b="b"/>
              <a:pathLst>
                <a:path w="1052729" h="877666">
                  <a:moveTo>
                    <a:pt x="1950" y="469011"/>
                  </a:moveTo>
                  <a:cubicBezTo>
                    <a:pt x="1950" y="469011"/>
                    <a:pt x="1950" y="469011"/>
                    <a:pt x="261884" y="469011"/>
                  </a:cubicBezTo>
                  <a:cubicBezTo>
                    <a:pt x="261884" y="585266"/>
                    <a:pt x="323940" y="667467"/>
                    <a:pt x="483179" y="667467"/>
                  </a:cubicBezTo>
                  <a:cubicBezTo>
                    <a:pt x="610804" y="667467"/>
                    <a:pt x="733746" y="585266"/>
                    <a:pt x="775897" y="469011"/>
                  </a:cubicBezTo>
                  <a:lnTo>
                    <a:pt x="1035831" y="469011"/>
                  </a:lnTo>
                  <a:cubicBezTo>
                    <a:pt x="969091" y="710916"/>
                    <a:pt x="729062" y="877666"/>
                    <a:pt x="444540" y="877666"/>
                  </a:cubicBezTo>
                  <a:cubicBezTo>
                    <a:pt x="130746" y="877666"/>
                    <a:pt x="-19126" y="710916"/>
                    <a:pt x="1950" y="469011"/>
                  </a:cubicBezTo>
                  <a:close/>
                  <a:moveTo>
                    <a:pt x="604397" y="0"/>
                  </a:moveTo>
                  <a:cubicBezTo>
                    <a:pt x="889096" y="0"/>
                    <a:pt x="1066008" y="155252"/>
                    <a:pt x="1051949" y="382250"/>
                  </a:cubicBezTo>
                  <a:cubicBezTo>
                    <a:pt x="1051949" y="382250"/>
                    <a:pt x="1051949" y="382250"/>
                    <a:pt x="790682" y="382250"/>
                  </a:cubicBezTo>
                  <a:cubicBezTo>
                    <a:pt x="782481" y="288158"/>
                    <a:pt x="721557" y="210532"/>
                    <a:pt x="565734" y="210532"/>
                  </a:cubicBezTo>
                  <a:cubicBezTo>
                    <a:pt x="440373" y="210532"/>
                    <a:pt x="322041" y="288158"/>
                    <a:pt x="278692" y="382250"/>
                  </a:cubicBezTo>
                  <a:lnTo>
                    <a:pt x="18596" y="382250"/>
                  </a:lnTo>
                  <a:cubicBezTo>
                    <a:pt x="85377" y="155252"/>
                    <a:pt x="348988" y="0"/>
                    <a:pt x="6043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BF902FE6-DA17-49AD-B695-F2CBFBED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558" y="2879163"/>
              <a:ext cx="1198300" cy="850003"/>
            </a:xfrm>
            <a:custGeom>
              <a:avLst/>
              <a:gdLst>
                <a:gd name="T0" fmla="*/ 784 w 953"/>
                <a:gd name="T1" fmla="*/ 0 h 676"/>
                <a:gd name="T2" fmla="*/ 953 w 953"/>
                <a:gd name="T3" fmla="*/ 0 h 676"/>
                <a:gd name="T4" fmla="*/ 835 w 953"/>
                <a:gd name="T5" fmla="*/ 676 h 676"/>
                <a:gd name="T6" fmla="*/ 642 w 953"/>
                <a:gd name="T7" fmla="*/ 676 h 676"/>
                <a:gd name="T8" fmla="*/ 715 w 953"/>
                <a:gd name="T9" fmla="*/ 254 h 676"/>
                <a:gd name="T10" fmla="*/ 469 w 953"/>
                <a:gd name="T11" fmla="*/ 466 h 676"/>
                <a:gd name="T12" fmla="*/ 439 w 953"/>
                <a:gd name="T13" fmla="*/ 466 h 676"/>
                <a:gd name="T14" fmla="*/ 267 w 953"/>
                <a:gd name="T15" fmla="*/ 254 h 676"/>
                <a:gd name="T16" fmla="*/ 194 w 953"/>
                <a:gd name="T17" fmla="*/ 676 h 676"/>
                <a:gd name="T18" fmla="*/ 0 w 953"/>
                <a:gd name="T19" fmla="*/ 676 h 676"/>
                <a:gd name="T20" fmla="*/ 118 w 953"/>
                <a:gd name="T21" fmla="*/ 0 h 676"/>
                <a:gd name="T22" fmla="*/ 287 w 953"/>
                <a:gd name="T23" fmla="*/ 0 h 676"/>
                <a:gd name="T24" fmla="*/ 492 w 953"/>
                <a:gd name="T25" fmla="*/ 251 h 676"/>
                <a:gd name="T26" fmla="*/ 784 w 953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3" h="676">
                  <a:moveTo>
                    <a:pt x="784" y="0"/>
                  </a:moveTo>
                  <a:lnTo>
                    <a:pt x="953" y="0"/>
                  </a:lnTo>
                  <a:lnTo>
                    <a:pt x="835" y="676"/>
                  </a:lnTo>
                  <a:lnTo>
                    <a:pt x="642" y="676"/>
                  </a:lnTo>
                  <a:lnTo>
                    <a:pt x="715" y="254"/>
                  </a:lnTo>
                  <a:lnTo>
                    <a:pt x="469" y="466"/>
                  </a:lnTo>
                  <a:lnTo>
                    <a:pt x="439" y="466"/>
                  </a:lnTo>
                  <a:lnTo>
                    <a:pt x="267" y="254"/>
                  </a:lnTo>
                  <a:lnTo>
                    <a:pt x="194" y="676"/>
                  </a:lnTo>
                  <a:lnTo>
                    <a:pt x="0" y="676"/>
                  </a:lnTo>
                  <a:lnTo>
                    <a:pt x="118" y="0"/>
                  </a:lnTo>
                  <a:lnTo>
                    <a:pt x="287" y="0"/>
                  </a:lnTo>
                  <a:lnTo>
                    <a:pt x="492" y="251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26F8265F-65B4-4F7F-99A1-194F4D2B1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33" y="2879163"/>
              <a:ext cx="391051" cy="850003"/>
            </a:xfrm>
            <a:custGeom>
              <a:avLst/>
              <a:gdLst>
                <a:gd name="T0" fmla="*/ 193 w 311"/>
                <a:gd name="T1" fmla="*/ 676 h 676"/>
                <a:gd name="T2" fmla="*/ 0 w 311"/>
                <a:gd name="T3" fmla="*/ 676 h 676"/>
                <a:gd name="T4" fmla="*/ 117 w 311"/>
                <a:gd name="T5" fmla="*/ 0 h 676"/>
                <a:gd name="T6" fmla="*/ 311 w 311"/>
                <a:gd name="T7" fmla="*/ 0 h 676"/>
                <a:gd name="T8" fmla="*/ 193 w 311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76">
                  <a:moveTo>
                    <a:pt x="193" y="676"/>
                  </a:moveTo>
                  <a:lnTo>
                    <a:pt x="0" y="676"/>
                  </a:lnTo>
                  <a:lnTo>
                    <a:pt x="117" y="0"/>
                  </a:lnTo>
                  <a:lnTo>
                    <a:pt x="311" y="0"/>
                  </a:lnTo>
                  <a:lnTo>
                    <a:pt x="193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FB696CA-D82B-4E9E-A2A4-D9AB380B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838" y="2879163"/>
              <a:ext cx="788388" cy="850003"/>
            </a:xfrm>
            <a:custGeom>
              <a:avLst/>
              <a:gdLst>
                <a:gd name="T0" fmla="*/ 606 w 627"/>
                <a:gd name="T1" fmla="*/ 124 h 676"/>
                <a:gd name="T2" fmla="*/ 409 w 627"/>
                <a:gd name="T3" fmla="*/ 124 h 676"/>
                <a:gd name="T4" fmla="*/ 312 w 627"/>
                <a:gd name="T5" fmla="*/ 676 h 676"/>
                <a:gd name="T6" fmla="*/ 119 w 627"/>
                <a:gd name="T7" fmla="*/ 676 h 676"/>
                <a:gd name="T8" fmla="*/ 215 w 627"/>
                <a:gd name="T9" fmla="*/ 124 h 676"/>
                <a:gd name="T10" fmla="*/ 0 w 627"/>
                <a:gd name="T11" fmla="*/ 124 h 676"/>
                <a:gd name="T12" fmla="*/ 22 w 627"/>
                <a:gd name="T13" fmla="*/ 0 h 676"/>
                <a:gd name="T14" fmla="*/ 627 w 627"/>
                <a:gd name="T15" fmla="*/ 0 h 676"/>
                <a:gd name="T16" fmla="*/ 606 w 627"/>
                <a:gd name="T17" fmla="*/ 12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676">
                  <a:moveTo>
                    <a:pt x="606" y="124"/>
                  </a:moveTo>
                  <a:lnTo>
                    <a:pt x="409" y="124"/>
                  </a:lnTo>
                  <a:lnTo>
                    <a:pt x="312" y="676"/>
                  </a:lnTo>
                  <a:lnTo>
                    <a:pt x="119" y="676"/>
                  </a:lnTo>
                  <a:lnTo>
                    <a:pt x="215" y="124"/>
                  </a:lnTo>
                  <a:lnTo>
                    <a:pt x="0" y="124"/>
                  </a:lnTo>
                  <a:lnTo>
                    <a:pt x="22" y="0"/>
                  </a:lnTo>
                  <a:lnTo>
                    <a:pt x="627" y="0"/>
                  </a:lnTo>
                  <a:lnTo>
                    <a:pt x="606" y="1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DA4916F-DFB0-46A4-9D99-13803B665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129" y="2879163"/>
              <a:ext cx="867604" cy="850003"/>
            </a:xfrm>
            <a:custGeom>
              <a:avLst/>
              <a:gdLst>
                <a:gd name="T0" fmla="*/ 571 w 690"/>
                <a:gd name="T1" fmla="*/ 676 h 676"/>
                <a:gd name="T2" fmla="*/ 0 w 690"/>
                <a:gd name="T3" fmla="*/ 676 h 676"/>
                <a:gd name="T4" fmla="*/ 118 w 690"/>
                <a:gd name="T5" fmla="*/ 0 h 676"/>
                <a:gd name="T6" fmla="*/ 690 w 690"/>
                <a:gd name="T7" fmla="*/ 0 h 676"/>
                <a:gd name="T8" fmla="*/ 668 w 690"/>
                <a:gd name="T9" fmla="*/ 124 h 676"/>
                <a:gd name="T10" fmla="*/ 289 w 690"/>
                <a:gd name="T11" fmla="*/ 124 h 676"/>
                <a:gd name="T12" fmla="*/ 265 w 690"/>
                <a:gd name="T13" fmla="*/ 266 h 676"/>
                <a:gd name="T14" fmla="*/ 608 w 690"/>
                <a:gd name="T15" fmla="*/ 266 h 676"/>
                <a:gd name="T16" fmla="*/ 586 w 690"/>
                <a:gd name="T17" fmla="*/ 389 h 676"/>
                <a:gd name="T18" fmla="*/ 243 w 690"/>
                <a:gd name="T19" fmla="*/ 389 h 676"/>
                <a:gd name="T20" fmla="*/ 215 w 690"/>
                <a:gd name="T21" fmla="*/ 552 h 676"/>
                <a:gd name="T22" fmla="*/ 594 w 690"/>
                <a:gd name="T23" fmla="*/ 552 h 676"/>
                <a:gd name="T24" fmla="*/ 571 w 690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0" h="676">
                  <a:moveTo>
                    <a:pt x="571" y="676"/>
                  </a:moveTo>
                  <a:lnTo>
                    <a:pt x="0" y="676"/>
                  </a:lnTo>
                  <a:lnTo>
                    <a:pt x="118" y="0"/>
                  </a:lnTo>
                  <a:lnTo>
                    <a:pt x="690" y="0"/>
                  </a:lnTo>
                  <a:lnTo>
                    <a:pt x="668" y="124"/>
                  </a:lnTo>
                  <a:lnTo>
                    <a:pt x="289" y="124"/>
                  </a:lnTo>
                  <a:lnTo>
                    <a:pt x="265" y="266"/>
                  </a:lnTo>
                  <a:lnTo>
                    <a:pt x="608" y="266"/>
                  </a:lnTo>
                  <a:lnTo>
                    <a:pt x="586" y="389"/>
                  </a:lnTo>
                  <a:lnTo>
                    <a:pt x="243" y="389"/>
                  </a:lnTo>
                  <a:lnTo>
                    <a:pt x="215" y="552"/>
                  </a:lnTo>
                  <a:lnTo>
                    <a:pt x="594" y="552"/>
                  </a:lnTo>
                  <a:lnTo>
                    <a:pt x="571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31767E22-CBF3-4778-AE5E-C93CE2CB0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01" y="2869104"/>
              <a:ext cx="944306" cy="870122"/>
            </a:xfrm>
            <a:custGeom>
              <a:avLst/>
              <a:gdLst>
                <a:gd name="T0" fmla="*/ 15 w 807"/>
                <a:gd name="T1" fmla="*/ 370 h 741"/>
                <a:gd name="T2" fmla="*/ 84 w 807"/>
                <a:gd name="T3" fmla="*/ 623 h 741"/>
                <a:gd name="T4" fmla="*/ 403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2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5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5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3" y="741"/>
                  </a:cubicBezTo>
                  <a:cubicBezTo>
                    <a:pt x="505" y="741"/>
                    <a:pt x="584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2" y="502"/>
                    <a:pt x="702" y="502"/>
                    <a:pt x="702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1" y="568"/>
                    <a:pt x="307" y="545"/>
                    <a:pt x="269" y="502"/>
                  </a:cubicBezTo>
                  <a:cubicBezTo>
                    <a:pt x="238" y="467"/>
                    <a:pt x="226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1" y="22"/>
                    <a:pt x="640" y="0"/>
                    <a:pt x="533" y="0"/>
                  </a:cubicBezTo>
                  <a:cubicBezTo>
                    <a:pt x="233" y="0"/>
                    <a:pt x="45" y="187"/>
                    <a:pt x="15" y="3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9FA63244-26A1-4106-BE5D-A144A132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0923" y="2869104"/>
              <a:ext cx="944306" cy="870122"/>
            </a:xfrm>
            <a:custGeom>
              <a:avLst/>
              <a:gdLst>
                <a:gd name="T0" fmla="*/ 16 w 807"/>
                <a:gd name="T1" fmla="*/ 370 h 741"/>
                <a:gd name="T2" fmla="*/ 84 w 807"/>
                <a:gd name="T3" fmla="*/ 623 h 741"/>
                <a:gd name="T4" fmla="*/ 404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3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6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6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4" y="741"/>
                  </a:cubicBezTo>
                  <a:cubicBezTo>
                    <a:pt x="506" y="741"/>
                    <a:pt x="585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3" y="502"/>
                    <a:pt x="703" y="502"/>
                    <a:pt x="703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2" y="568"/>
                    <a:pt x="308" y="545"/>
                    <a:pt x="269" y="502"/>
                  </a:cubicBezTo>
                  <a:cubicBezTo>
                    <a:pt x="239" y="467"/>
                    <a:pt x="227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2" y="22"/>
                    <a:pt x="640" y="0"/>
                    <a:pt x="533" y="0"/>
                  </a:cubicBezTo>
                  <a:cubicBezTo>
                    <a:pt x="233" y="0"/>
                    <a:pt x="46" y="187"/>
                    <a:pt x="16" y="3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C32BF28-769D-4DB6-AEF5-F86D30A65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992" y="2879163"/>
              <a:ext cx="1044897" cy="850003"/>
            </a:xfrm>
            <a:custGeom>
              <a:avLst/>
              <a:gdLst>
                <a:gd name="T0" fmla="*/ 714 w 831"/>
                <a:gd name="T1" fmla="*/ 676 h 676"/>
                <a:gd name="T2" fmla="*/ 521 w 831"/>
                <a:gd name="T3" fmla="*/ 676 h 676"/>
                <a:gd name="T4" fmla="*/ 571 w 831"/>
                <a:gd name="T5" fmla="*/ 389 h 676"/>
                <a:gd name="T6" fmla="*/ 243 w 831"/>
                <a:gd name="T7" fmla="*/ 389 h 676"/>
                <a:gd name="T8" fmla="*/ 193 w 831"/>
                <a:gd name="T9" fmla="*/ 676 h 676"/>
                <a:gd name="T10" fmla="*/ 0 w 831"/>
                <a:gd name="T11" fmla="*/ 676 h 676"/>
                <a:gd name="T12" fmla="*/ 119 w 831"/>
                <a:gd name="T13" fmla="*/ 0 h 676"/>
                <a:gd name="T14" fmla="*/ 311 w 831"/>
                <a:gd name="T15" fmla="*/ 0 h 676"/>
                <a:gd name="T16" fmla="*/ 265 w 831"/>
                <a:gd name="T17" fmla="*/ 266 h 676"/>
                <a:gd name="T18" fmla="*/ 593 w 831"/>
                <a:gd name="T19" fmla="*/ 266 h 676"/>
                <a:gd name="T20" fmla="*/ 638 w 831"/>
                <a:gd name="T21" fmla="*/ 0 h 676"/>
                <a:gd name="T22" fmla="*/ 831 w 831"/>
                <a:gd name="T23" fmla="*/ 0 h 676"/>
                <a:gd name="T24" fmla="*/ 714 w 831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1" h="676">
                  <a:moveTo>
                    <a:pt x="714" y="676"/>
                  </a:moveTo>
                  <a:lnTo>
                    <a:pt x="521" y="676"/>
                  </a:lnTo>
                  <a:lnTo>
                    <a:pt x="571" y="389"/>
                  </a:lnTo>
                  <a:lnTo>
                    <a:pt x="243" y="389"/>
                  </a:lnTo>
                  <a:lnTo>
                    <a:pt x="193" y="676"/>
                  </a:lnTo>
                  <a:lnTo>
                    <a:pt x="0" y="676"/>
                  </a:lnTo>
                  <a:lnTo>
                    <a:pt x="119" y="0"/>
                  </a:lnTo>
                  <a:lnTo>
                    <a:pt x="311" y="0"/>
                  </a:lnTo>
                  <a:lnTo>
                    <a:pt x="265" y="266"/>
                  </a:lnTo>
                  <a:lnTo>
                    <a:pt x="593" y="266"/>
                  </a:lnTo>
                  <a:lnTo>
                    <a:pt x="638" y="0"/>
                  </a:lnTo>
                  <a:lnTo>
                    <a:pt x="831" y="0"/>
                  </a:lnTo>
                  <a:lnTo>
                    <a:pt x="714" y="6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D133FADF-B070-4592-BE78-EDEF3BEE0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7651" y="2879163"/>
              <a:ext cx="880178" cy="850003"/>
            </a:xfrm>
            <a:custGeom>
              <a:avLst/>
              <a:gdLst>
                <a:gd name="T0" fmla="*/ 311 w 752"/>
                <a:gd name="T1" fmla="*/ 132 h 723"/>
                <a:gd name="T2" fmla="*/ 420 w 752"/>
                <a:gd name="T3" fmla="*/ 132 h 723"/>
                <a:gd name="T4" fmla="*/ 512 w 752"/>
                <a:gd name="T5" fmla="*/ 209 h 723"/>
                <a:gd name="T6" fmla="*/ 393 w 752"/>
                <a:gd name="T7" fmla="*/ 287 h 723"/>
                <a:gd name="T8" fmla="*/ 284 w 752"/>
                <a:gd name="T9" fmla="*/ 287 h 723"/>
                <a:gd name="T10" fmla="*/ 311 w 752"/>
                <a:gd name="T11" fmla="*/ 132 h 723"/>
                <a:gd name="T12" fmla="*/ 127 w 752"/>
                <a:gd name="T13" fmla="*/ 0 h 723"/>
                <a:gd name="T14" fmla="*/ 0 w 752"/>
                <a:gd name="T15" fmla="*/ 723 h 723"/>
                <a:gd name="T16" fmla="*/ 405 w 752"/>
                <a:gd name="T17" fmla="*/ 723 h 723"/>
                <a:gd name="T18" fmla="*/ 737 w 752"/>
                <a:gd name="T19" fmla="*/ 511 h 723"/>
                <a:gd name="T20" fmla="*/ 592 w 752"/>
                <a:gd name="T21" fmla="*/ 325 h 723"/>
                <a:gd name="T22" fmla="*/ 731 w 752"/>
                <a:gd name="T23" fmla="*/ 181 h 723"/>
                <a:gd name="T24" fmla="*/ 487 w 752"/>
                <a:gd name="T25" fmla="*/ 0 h 723"/>
                <a:gd name="T26" fmla="*/ 127 w 752"/>
                <a:gd name="T27" fmla="*/ 0 h 723"/>
                <a:gd name="T28" fmla="*/ 261 w 752"/>
                <a:gd name="T29" fmla="*/ 420 h 723"/>
                <a:gd name="T30" fmla="*/ 406 w 752"/>
                <a:gd name="T31" fmla="*/ 420 h 723"/>
                <a:gd name="T32" fmla="*/ 519 w 752"/>
                <a:gd name="T33" fmla="*/ 501 h 723"/>
                <a:gd name="T34" fmla="*/ 348 w 752"/>
                <a:gd name="T35" fmla="*/ 590 h 723"/>
                <a:gd name="T36" fmla="*/ 231 w 752"/>
                <a:gd name="T37" fmla="*/ 590 h 723"/>
                <a:gd name="T38" fmla="*/ 261 w 752"/>
                <a:gd name="T39" fmla="*/ 42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2" h="723">
                  <a:moveTo>
                    <a:pt x="311" y="132"/>
                  </a:moveTo>
                  <a:cubicBezTo>
                    <a:pt x="420" y="132"/>
                    <a:pt x="420" y="132"/>
                    <a:pt x="420" y="132"/>
                  </a:cubicBezTo>
                  <a:cubicBezTo>
                    <a:pt x="495" y="132"/>
                    <a:pt x="519" y="172"/>
                    <a:pt x="512" y="209"/>
                  </a:cubicBezTo>
                  <a:cubicBezTo>
                    <a:pt x="506" y="247"/>
                    <a:pt x="468" y="287"/>
                    <a:pt x="393" y="287"/>
                  </a:cubicBezTo>
                  <a:cubicBezTo>
                    <a:pt x="284" y="287"/>
                    <a:pt x="284" y="287"/>
                    <a:pt x="284" y="287"/>
                  </a:cubicBezTo>
                  <a:lnTo>
                    <a:pt x="311" y="132"/>
                  </a:lnTo>
                  <a:close/>
                  <a:moveTo>
                    <a:pt x="127" y="0"/>
                  </a:moveTo>
                  <a:cubicBezTo>
                    <a:pt x="0" y="723"/>
                    <a:pt x="0" y="723"/>
                    <a:pt x="0" y="723"/>
                  </a:cubicBezTo>
                  <a:cubicBezTo>
                    <a:pt x="405" y="723"/>
                    <a:pt x="405" y="723"/>
                    <a:pt x="405" y="723"/>
                  </a:cubicBezTo>
                  <a:cubicBezTo>
                    <a:pt x="648" y="723"/>
                    <a:pt x="722" y="594"/>
                    <a:pt x="737" y="511"/>
                  </a:cubicBezTo>
                  <a:cubicBezTo>
                    <a:pt x="752" y="426"/>
                    <a:pt x="706" y="352"/>
                    <a:pt x="592" y="325"/>
                  </a:cubicBezTo>
                  <a:cubicBezTo>
                    <a:pt x="667" y="296"/>
                    <a:pt x="720" y="242"/>
                    <a:pt x="731" y="181"/>
                  </a:cubicBezTo>
                  <a:cubicBezTo>
                    <a:pt x="745" y="101"/>
                    <a:pt x="683" y="0"/>
                    <a:pt x="487" y="0"/>
                  </a:cubicBezTo>
                  <a:lnTo>
                    <a:pt x="127" y="0"/>
                  </a:lnTo>
                  <a:close/>
                  <a:moveTo>
                    <a:pt x="261" y="420"/>
                  </a:moveTo>
                  <a:cubicBezTo>
                    <a:pt x="406" y="420"/>
                    <a:pt x="406" y="420"/>
                    <a:pt x="406" y="420"/>
                  </a:cubicBezTo>
                  <a:cubicBezTo>
                    <a:pt x="479" y="420"/>
                    <a:pt x="528" y="448"/>
                    <a:pt x="519" y="501"/>
                  </a:cubicBezTo>
                  <a:cubicBezTo>
                    <a:pt x="508" y="564"/>
                    <a:pt x="463" y="590"/>
                    <a:pt x="348" y="590"/>
                  </a:cubicBezTo>
                  <a:cubicBezTo>
                    <a:pt x="231" y="590"/>
                    <a:pt x="231" y="590"/>
                    <a:pt x="231" y="590"/>
                  </a:cubicBezTo>
                  <a:lnTo>
                    <a:pt x="261" y="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1B0CD41-85DF-4708-951E-F87948CD06CC}"/>
              </a:ext>
            </a:extLst>
          </p:cNvPr>
          <p:cNvSpPr/>
          <p:nvPr userDrawn="1"/>
        </p:nvSpPr>
        <p:spPr>
          <a:xfrm>
            <a:off x="0" y="788508"/>
            <a:ext cx="8948210" cy="133796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B7F1F6B4-1A9A-40EB-A38F-D56CDB95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9" y="1024898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9906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indow&#10;&#10;Description automatically generated with medium confidence">
            <a:extLst>
              <a:ext uri="{FF2B5EF4-FFF2-40B4-BE49-F238E27FC236}">
                <a16:creationId xmlns:a16="http://schemas.microsoft.com/office/drawing/2014/main" id="{DFC63D8C-140E-4EB7-B6F4-76D4DAB69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FF57F629-F708-4CE4-98C9-CE7A83699D83}"/>
              </a:ext>
            </a:extLst>
          </p:cNvPr>
          <p:cNvSpPr/>
          <p:nvPr userDrawn="1"/>
        </p:nvSpPr>
        <p:spPr>
          <a:xfrm rot="5400000">
            <a:off x="655320" y="190500"/>
            <a:ext cx="3017520" cy="2590800"/>
          </a:xfrm>
          <a:custGeom>
            <a:avLst/>
            <a:gdLst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424434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358140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3581400"/>
              <a:gd name="connsiteY0" fmla="*/ 0 h 2217420"/>
              <a:gd name="connsiteX1" fmla="*/ 3208020 w 3581400"/>
              <a:gd name="connsiteY1" fmla="*/ 15240 h 2217420"/>
              <a:gd name="connsiteX2" fmla="*/ 3581400 w 3581400"/>
              <a:gd name="connsiteY2" fmla="*/ 2217420 h 2217420"/>
              <a:gd name="connsiteX3" fmla="*/ 0 w 3581400"/>
              <a:gd name="connsiteY3" fmla="*/ 2217420 h 2217420"/>
              <a:gd name="connsiteX4" fmla="*/ 0 w 3581400"/>
              <a:gd name="connsiteY4" fmla="*/ 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17420">
                <a:moveTo>
                  <a:pt x="0" y="0"/>
                </a:moveTo>
                <a:lnTo>
                  <a:pt x="3208020" y="15240"/>
                </a:lnTo>
                <a:lnTo>
                  <a:pt x="3581400" y="2217420"/>
                </a:lnTo>
                <a:lnTo>
                  <a:pt x="0" y="22174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52029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ter, outdoor, aircraft&#10;&#10;Description automatically generated">
            <a:extLst>
              <a:ext uri="{FF2B5EF4-FFF2-40B4-BE49-F238E27FC236}">
                <a16:creationId xmlns:a16="http://schemas.microsoft.com/office/drawing/2014/main" id="{AE5168BA-9BC0-4BBE-92F8-5F61FEDC25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651D6854-F30E-4756-8F43-DDB500D5CBCF}"/>
              </a:ext>
            </a:extLst>
          </p:cNvPr>
          <p:cNvSpPr/>
          <p:nvPr userDrawn="1"/>
        </p:nvSpPr>
        <p:spPr>
          <a:xfrm rot="5400000">
            <a:off x="655320" y="190500"/>
            <a:ext cx="3017520" cy="2590800"/>
          </a:xfrm>
          <a:custGeom>
            <a:avLst/>
            <a:gdLst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424434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358140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3581400"/>
              <a:gd name="connsiteY0" fmla="*/ 0 h 2217420"/>
              <a:gd name="connsiteX1" fmla="*/ 3208020 w 3581400"/>
              <a:gd name="connsiteY1" fmla="*/ 15240 h 2217420"/>
              <a:gd name="connsiteX2" fmla="*/ 3581400 w 3581400"/>
              <a:gd name="connsiteY2" fmla="*/ 2217420 h 2217420"/>
              <a:gd name="connsiteX3" fmla="*/ 0 w 3581400"/>
              <a:gd name="connsiteY3" fmla="*/ 2217420 h 2217420"/>
              <a:gd name="connsiteX4" fmla="*/ 0 w 3581400"/>
              <a:gd name="connsiteY4" fmla="*/ 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17420">
                <a:moveTo>
                  <a:pt x="0" y="0"/>
                </a:moveTo>
                <a:lnTo>
                  <a:pt x="3208020" y="15240"/>
                </a:lnTo>
                <a:lnTo>
                  <a:pt x="3581400" y="2217420"/>
                </a:lnTo>
                <a:lnTo>
                  <a:pt x="0" y="22174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871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74DEAFCA-EECF-4349-9266-CFB6EAB0E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C61CC566-A3D6-4C81-A3FA-388405C77ACD}"/>
              </a:ext>
            </a:extLst>
          </p:cNvPr>
          <p:cNvSpPr/>
          <p:nvPr userDrawn="1"/>
        </p:nvSpPr>
        <p:spPr>
          <a:xfrm rot="5400000">
            <a:off x="655320" y="190500"/>
            <a:ext cx="3017520" cy="2590800"/>
          </a:xfrm>
          <a:custGeom>
            <a:avLst/>
            <a:gdLst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424434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358140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3581400"/>
              <a:gd name="connsiteY0" fmla="*/ 0 h 2217420"/>
              <a:gd name="connsiteX1" fmla="*/ 3208020 w 3581400"/>
              <a:gd name="connsiteY1" fmla="*/ 15240 h 2217420"/>
              <a:gd name="connsiteX2" fmla="*/ 3581400 w 3581400"/>
              <a:gd name="connsiteY2" fmla="*/ 2217420 h 2217420"/>
              <a:gd name="connsiteX3" fmla="*/ 0 w 3581400"/>
              <a:gd name="connsiteY3" fmla="*/ 2217420 h 2217420"/>
              <a:gd name="connsiteX4" fmla="*/ 0 w 3581400"/>
              <a:gd name="connsiteY4" fmla="*/ 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17420">
                <a:moveTo>
                  <a:pt x="0" y="0"/>
                </a:moveTo>
                <a:lnTo>
                  <a:pt x="3208020" y="15240"/>
                </a:lnTo>
                <a:lnTo>
                  <a:pt x="3581400" y="2217420"/>
                </a:lnTo>
                <a:lnTo>
                  <a:pt x="0" y="22174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808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aab JAS 39 Gripen Wallpapers - Wallpaper Cave">
            <a:extLst>
              <a:ext uri="{FF2B5EF4-FFF2-40B4-BE49-F238E27FC236}">
                <a16:creationId xmlns:a16="http://schemas.microsoft.com/office/drawing/2014/main" id="{656D3086-4E31-4912-BA5F-D7B928DA79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F1108276-8139-4819-85F8-AC7835BA81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93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id="{52D928A1-EA41-48E5-A088-26D71E122CA6}"/>
              </a:ext>
            </a:extLst>
          </p:cNvPr>
          <p:cNvSpPr/>
          <p:nvPr userDrawn="1"/>
        </p:nvSpPr>
        <p:spPr>
          <a:xfrm rot="5400000">
            <a:off x="655320" y="190500"/>
            <a:ext cx="3017520" cy="2590800"/>
          </a:xfrm>
          <a:custGeom>
            <a:avLst/>
            <a:gdLst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424434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358140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3581400"/>
              <a:gd name="connsiteY0" fmla="*/ 0 h 2217420"/>
              <a:gd name="connsiteX1" fmla="*/ 3208020 w 3581400"/>
              <a:gd name="connsiteY1" fmla="*/ 15240 h 2217420"/>
              <a:gd name="connsiteX2" fmla="*/ 3581400 w 3581400"/>
              <a:gd name="connsiteY2" fmla="*/ 2217420 h 2217420"/>
              <a:gd name="connsiteX3" fmla="*/ 0 w 3581400"/>
              <a:gd name="connsiteY3" fmla="*/ 2217420 h 2217420"/>
              <a:gd name="connsiteX4" fmla="*/ 0 w 3581400"/>
              <a:gd name="connsiteY4" fmla="*/ 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17420">
                <a:moveTo>
                  <a:pt x="0" y="0"/>
                </a:moveTo>
                <a:lnTo>
                  <a:pt x="3208020" y="15240"/>
                </a:lnTo>
                <a:lnTo>
                  <a:pt x="3581400" y="2217420"/>
                </a:lnTo>
                <a:lnTo>
                  <a:pt x="0" y="22174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67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E74D-33D0-46A6-9176-77A088B1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A6EA5-6111-4682-8011-58943610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245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D47D-4F10-4F11-8888-BBB4155B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8433-104A-4C3B-9B9C-91DF9B03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385B-8A44-47E8-A194-4C827B40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11AC933-FA21-4CC5-8DC9-C5CC437DD52D}"/>
              </a:ext>
            </a:extLst>
          </p:cNvPr>
          <p:cNvSpPr txBox="1">
            <a:spLocks/>
          </p:cNvSpPr>
          <p:nvPr userDrawn="1"/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37" tIns="45719" rIns="91437" bIns="45719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76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0364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aab JAS 39 Gripen Wallpapers - Wallpaper Cave">
            <a:extLst>
              <a:ext uri="{FF2B5EF4-FFF2-40B4-BE49-F238E27FC236}">
                <a16:creationId xmlns:a16="http://schemas.microsoft.com/office/drawing/2014/main" id="{3F196F55-A705-4890-BDF2-F6744E51D6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501D4DF6-0608-4323-A256-7F9487D884E7}"/>
              </a:ext>
            </a:extLst>
          </p:cNvPr>
          <p:cNvSpPr/>
          <p:nvPr userDrawn="1"/>
        </p:nvSpPr>
        <p:spPr>
          <a:xfrm rot="5400000">
            <a:off x="655320" y="190500"/>
            <a:ext cx="3017520" cy="2590800"/>
          </a:xfrm>
          <a:custGeom>
            <a:avLst/>
            <a:gdLst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424434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4244340"/>
              <a:gd name="connsiteY0" fmla="*/ 0 h 2217420"/>
              <a:gd name="connsiteX1" fmla="*/ 4244340 w 4244340"/>
              <a:gd name="connsiteY1" fmla="*/ 0 h 2217420"/>
              <a:gd name="connsiteX2" fmla="*/ 3581400 w 4244340"/>
              <a:gd name="connsiteY2" fmla="*/ 2217420 h 2217420"/>
              <a:gd name="connsiteX3" fmla="*/ 0 w 4244340"/>
              <a:gd name="connsiteY3" fmla="*/ 2217420 h 2217420"/>
              <a:gd name="connsiteX4" fmla="*/ 0 w 4244340"/>
              <a:gd name="connsiteY4" fmla="*/ 0 h 2217420"/>
              <a:gd name="connsiteX0" fmla="*/ 0 w 3581400"/>
              <a:gd name="connsiteY0" fmla="*/ 0 h 2217420"/>
              <a:gd name="connsiteX1" fmla="*/ 3208020 w 3581400"/>
              <a:gd name="connsiteY1" fmla="*/ 15240 h 2217420"/>
              <a:gd name="connsiteX2" fmla="*/ 3581400 w 3581400"/>
              <a:gd name="connsiteY2" fmla="*/ 2217420 h 2217420"/>
              <a:gd name="connsiteX3" fmla="*/ 0 w 3581400"/>
              <a:gd name="connsiteY3" fmla="*/ 2217420 h 2217420"/>
              <a:gd name="connsiteX4" fmla="*/ 0 w 3581400"/>
              <a:gd name="connsiteY4" fmla="*/ 0 h 221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2217420">
                <a:moveTo>
                  <a:pt x="0" y="0"/>
                </a:moveTo>
                <a:lnTo>
                  <a:pt x="3208020" y="15240"/>
                </a:lnTo>
                <a:lnTo>
                  <a:pt x="3581400" y="2217420"/>
                </a:lnTo>
                <a:lnTo>
                  <a:pt x="0" y="22174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104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0FB442-AF13-477A-AAFD-D724CC911AC9}"/>
              </a:ext>
            </a:extLst>
          </p:cNvPr>
          <p:cNvGrpSpPr/>
          <p:nvPr userDrawn="1"/>
        </p:nvGrpSpPr>
        <p:grpSpPr>
          <a:xfrm>
            <a:off x="-23093" y="1588"/>
            <a:ext cx="12218268" cy="6858000"/>
            <a:chOff x="0" y="0"/>
            <a:chExt cx="12192000" cy="6858000"/>
          </a:xfrm>
        </p:grpSpPr>
        <p:pic>
          <p:nvPicPr>
            <p:cNvPr id="3" name="Picture 2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7C898362-4D2C-495D-AB97-46582E144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58"/>
            <a:stretch/>
          </p:blipFill>
          <p:spPr>
            <a:xfrm>
              <a:off x="0" y="807720"/>
              <a:ext cx="12192000" cy="605028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3C3AFD-D873-4644-8AF0-B373D9794120}"/>
                </a:ext>
              </a:extLst>
            </p:cNvPr>
            <p:cNvSpPr/>
            <p:nvPr/>
          </p:nvSpPr>
          <p:spPr>
            <a:xfrm>
              <a:off x="0" y="0"/>
              <a:ext cx="12192000" cy="807720"/>
            </a:xfrm>
            <a:prstGeom prst="rect">
              <a:avLst/>
            </a:prstGeom>
            <a:solidFill>
              <a:srgbClr val="03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F18168-9333-410E-BA4A-EF2E98ACA7D3}"/>
              </a:ext>
            </a:extLst>
          </p:cNvPr>
          <p:cNvSpPr txBox="1"/>
          <p:nvPr userDrawn="1"/>
        </p:nvSpPr>
        <p:spPr>
          <a:xfrm>
            <a:off x="8912696" y="6423110"/>
            <a:ext cx="3225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chemeClr val="bg1"/>
                </a:solidFill>
              </a:rPr>
              <a:t>COMBITECH.DK  |  .SE  |  .FI  |  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7AA19B-D3B5-45E0-AA55-4959CA7F7A6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6883" y="626780"/>
            <a:ext cx="5451624" cy="599717"/>
            <a:chOff x="2171701" y="2865332"/>
            <a:chExt cx="7978188" cy="877666"/>
          </a:xfrm>
          <a:solidFill>
            <a:schemeClr val="bg1"/>
          </a:solidFill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1AC5D8D3-DB77-4429-8C51-2549EF3C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183" y="2865332"/>
              <a:ext cx="1052729" cy="877666"/>
            </a:xfrm>
            <a:custGeom>
              <a:avLst/>
              <a:gdLst/>
              <a:ahLst/>
              <a:cxnLst/>
              <a:rect l="l" t="t" r="r" b="b"/>
              <a:pathLst>
                <a:path w="1052729" h="877666">
                  <a:moveTo>
                    <a:pt x="1950" y="469011"/>
                  </a:moveTo>
                  <a:cubicBezTo>
                    <a:pt x="1950" y="469011"/>
                    <a:pt x="1950" y="469011"/>
                    <a:pt x="261884" y="469011"/>
                  </a:cubicBezTo>
                  <a:cubicBezTo>
                    <a:pt x="261884" y="585266"/>
                    <a:pt x="323940" y="667467"/>
                    <a:pt x="483179" y="667467"/>
                  </a:cubicBezTo>
                  <a:cubicBezTo>
                    <a:pt x="610804" y="667467"/>
                    <a:pt x="733746" y="585266"/>
                    <a:pt x="775897" y="469011"/>
                  </a:cubicBezTo>
                  <a:lnTo>
                    <a:pt x="1035831" y="469011"/>
                  </a:lnTo>
                  <a:cubicBezTo>
                    <a:pt x="969091" y="710916"/>
                    <a:pt x="729062" y="877666"/>
                    <a:pt x="444540" y="877666"/>
                  </a:cubicBezTo>
                  <a:cubicBezTo>
                    <a:pt x="130746" y="877666"/>
                    <a:pt x="-19126" y="710916"/>
                    <a:pt x="1950" y="469011"/>
                  </a:cubicBezTo>
                  <a:close/>
                  <a:moveTo>
                    <a:pt x="604397" y="0"/>
                  </a:moveTo>
                  <a:cubicBezTo>
                    <a:pt x="889096" y="0"/>
                    <a:pt x="1066008" y="155252"/>
                    <a:pt x="1051949" y="382250"/>
                  </a:cubicBezTo>
                  <a:cubicBezTo>
                    <a:pt x="1051949" y="382250"/>
                    <a:pt x="1051949" y="382250"/>
                    <a:pt x="790682" y="382250"/>
                  </a:cubicBezTo>
                  <a:cubicBezTo>
                    <a:pt x="782481" y="288158"/>
                    <a:pt x="721557" y="210532"/>
                    <a:pt x="565734" y="210532"/>
                  </a:cubicBezTo>
                  <a:cubicBezTo>
                    <a:pt x="440373" y="210532"/>
                    <a:pt x="322041" y="288158"/>
                    <a:pt x="278692" y="382250"/>
                  </a:cubicBezTo>
                  <a:lnTo>
                    <a:pt x="18596" y="382250"/>
                  </a:lnTo>
                  <a:cubicBezTo>
                    <a:pt x="85377" y="155252"/>
                    <a:pt x="348988" y="0"/>
                    <a:pt x="6043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20929645-875B-4B0B-8251-207792AFE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558" y="2879163"/>
              <a:ext cx="1198300" cy="850003"/>
            </a:xfrm>
            <a:custGeom>
              <a:avLst/>
              <a:gdLst>
                <a:gd name="T0" fmla="*/ 784 w 953"/>
                <a:gd name="T1" fmla="*/ 0 h 676"/>
                <a:gd name="T2" fmla="*/ 953 w 953"/>
                <a:gd name="T3" fmla="*/ 0 h 676"/>
                <a:gd name="T4" fmla="*/ 835 w 953"/>
                <a:gd name="T5" fmla="*/ 676 h 676"/>
                <a:gd name="T6" fmla="*/ 642 w 953"/>
                <a:gd name="T7" fmla="*/ 676 h 676"/>
                <a:gd name="T8" fmla="*/ 715 w 953"/>
                <a:gd name="T9" fmla="*/ 254 h 676"/>
                <a:gd name="T10" fmla="*/ 469 w 953"/>
                <a:gd name="T11" fmla="*/ 466 h 676"/>
                <a:gd name="T12" fmla="*/ 439 w 953"/>
                <a:gd name="T13" fmla="*/ 466 h 676"/>
                <a:gd name="T14" fmla="*/ 267 w 953"/>
                <a:gd name="T15" fmla="*/ 254 h 676"/>
                <a:gd name="T16" fmla="*/ 194 w 953"/>
                <a:gd name="T17" fmla="*/ 676 h 676"/>
                <a:gd name="T18" fmla="*/ 0 w 953"/>
                <a:gd name="T19" fmla="*/ 676 h 676"/>
                <a:gd name="T20" fmla="*/ 118 w 953"/>
                <a:gd name="T21" fmla="*/ 0 h 676"/>
                <a:gd name="T22" fmla="*/ 287 w 953"/>
                <a:gd name="T23" fmla="*/ 0 h 676"/>
                <a:gd name="T24" fmla="*/ 492 w 953"/>
                <a:gd name="T25" fmla="*/ 251 h 676"/>
                <a:gd name="T26" fmla="*/ 784 w 953"/>
                <a:gd name="T27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3" h="676">
                  <a:moveTo>
                    <a:pt x="784" y="0"/>
                  </a:moveTo>
                  <a:lnTo>
                    <a:pt x="953" y="0"/>
                  </a:lnTo>
                  <a:lnTo>
                    <a:pt x="835" y="676"/>
                  </a:lnTo>
                  <a:lnTo>
                    <a:pt x="642" y="676"/>
                  </a:lnTo>
                  <a:lnTo>
                    <a:pt x="715" y="254"/>
                  </a:lnTo>
                  <a:lnTo>
                    <a:pt x="469" y="466"/>
                  </a:lnTo>
                  <a:lnTo>
                    <a:pt x="439" y="466"/>
                  </a:lnTo>
                  <a:lnTo>
                    <a:pt x="267" y="254"/>
                  </a:lnTo>
                  <a:lnTo>
                    <a:pt x="194" y="676"/>
                  </a:lnTo>
                  <a:lnTo>
                    <a:pt x="0" y="676"/>
                  </a:lnTo>
                  <a:lnTo>
                    <a:pt x="118" y="0"/>
                  </a:lnTo>
                  <a:lnTo>
                    <a:pt x="287" y="0"/>
                  </a:lnTo>
                  <a:lnTo>
                    <a:pt x="492" y="251"/>
                  </a:lnTo>
                  <a:lnTo>
                    <a:pt x="7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85B1170-3582-4C27-BA8D-2DE475F70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433" y="2879163"/>
              <a:ext cx="391051" cy="850003"/>
            </a:xfrm>
            <a:custGeom>
              <a:avLst/>
              <a:gdLst>
                <a:gd name="T0" fmla="*/ 193 w 311"/>
                <a:gd name="T1" fmla="*/ 676 h 676"/>
                <a:gd name="T2" fmla="*/ 0 w 311"/>
                <a:gd name="T3" fmla="*/ 676 h 676"/>
                <a:gd name="T4" fmla="*/ 117 w 311"/>
                <a:gd name="T5" fmla="*/ 0 h 676"/>
                <a:gd name="T6" fmla="*/ 311 w 311"/>
                <a:gd name="T7" fmla="*/ 0 h 676"/>
                <a:gd name="T8" fmla="*/ 193 w 311"/>
                <a:gd name="T9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76">
                  <a:moveTo>
                    <a:pt x="193" y="676"/>
                  </a:moveTo>
                  <a:lnTo>
                    <a:pt x="0" y="676"/>
                  </a:lnTo>
                  <a:lnTo>
                    <a:pt x="117" y="0"/>
                  </a:lnTo>
                  <a:lnTo>
                    <a:pt x="311" y="0"/>
                  </a:lnTo>
                  <a:lnTo>
                    <a:pt x="193" y="6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3AB5F75-C19C-4586-AFD4-4AA1F8BD2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838" y="2879163"/>
              <a:ext cx="788388" cy="850003"/>
            </a:xfrm>
            <a:custGeom>
              <a:avLst/>
              <a:gdLst>
                <a:gd name="T0" fmla="*/ 606 w 627"/>
                <a:gd name="T1" fmla="*/ 124 h 676"/>
                <a:gd name="T2" fmla="*/ 409 w 627"/>
                <a:gd name="T3" fmla="*/ 124 h 676"/>
                <a:gd name="T4" fmla="*/ 312 w 627"/>
                <a:gd name="T5" fmla="*/ 676 h 676"/>
                <a:gd name="T6" fmla="*/ 119 w 627"/>
                <a:gd name="T7" fmla="*/ 676 h 676"/>
                <a:gd name="T8" fmla="*/ 215 w 627"/>
                <a:gd name="T9" fmla="*/ 124 h 676"/>
                <a:gd name="T10" fmla="*/ 0 w 627"/>
                <a:gd name="T11" fmla="*/ 124 h 676"/>
                <a:gd name="T12" fmla="*/ 22 w 627"/>
                <a:gd name="T13" fmla="*/ 0 h 676"/>
                <a:gd name="T14" fmla="*/ 627 w 627"/>
                <a:gd name="T15" fmla="*/ 0 h 676"/>
                <a:gd name="T16" fmla="*/ 606 w 627"/>
                <a:gd name="T17" fmla="*/ 124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7" h="676">
                  <a:moveTo>
                    <a:pt x="606" y="124"/>
                  </a:moveTo>
                  <a:lnTo>
                    <a:pt x="409" y="124"/>
                  </a:lnTo>
                  <a:lnTo>
                    <a:pt x="312" y="676"/>
                  </a:lnTo>
                  <a:lnTo>
                    <a:pt x="119" y="676"/>
                  </a:lnTo>
                  <a:lnTo>
                    <a:pt x="215" y="124"/>
                  </a:lnTo>
                  <a:lnTo>
                    <a:pt x="0" y="124"/>
                  </a:lnTo>
                  <a:lnTo>
                    <a:pt x="22" y="0"/>
                  </a:lnTo>
                  <a:lnTo>
                    <a:pt x="627" y="0"/>
                  </a:lnTo>
                  <a:lnTo>
                    <a:pt x="606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DA2E5A-2F24-4BAA-BCA1-1C90443DF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129" y="2879163"/>
              <a:ext cx="867604" cy="850003"/>
            </a:xfrm>
            <a:custGeom>
              <a:avLst/>
              <a:gdLst>
                <a:gd name="T0" fmla="*/ 571 w 690"/>
                <a:gd name="T1" fmla="*/ 676 h 676"/>
                <a:gd name="T2" fmla="*/ 0 w 690"/>
                <a:gd name="T3" fmla="*/ 676 h 676"/>
                <a:gd name="T4" fmla="*/ 118 w 690"/>
                <a:gd name="T5" fmla="*/ 0 h 676"/>
                <a:gd name="T6" fmla="*/ 690 w 690"/>
                <a:gd name="T7" fmla="*/ 0 h 676"/>
                <a:gd name="T8" fmla="*/ 668 w 690"/>
                <a:gd name="T9" fmla="*/ 124 h 676"/>
                <a:gd name="T10" fmla="*/ 289 w 690"/>
                <a:gd name="T11" fmla="*/ 124 h 676"/>
                <a:gd name="T12" fmla="*/ 265 w 690"/>
                <a:gd name="T13" fmla="*/ 266 h 676"/>
                <a:gd name="T14" fmla="*/ 608 w 690"/>
                <a:gd name="T15" fmla="*/ 266 h 676"/>
                <a:gd name="T16" fmla="*/ 586 w 690"/>
                <a:gd name="T17" fmla="*/ 389 h 676"/>
                <a:gd name="T18" fmla="*/ 243 w 690"/>
                <a:gd name="T19" fmla="*/ 389 h 676"/>
                <a:gd name="T20" fmla="*/ 215 w 690"/>
                <a:gd name="T21" fmla="*/ 552 h 676"/>
                <a:gd name="T22" fmla="*/ 594 w 690"/>
                <a:gd name="T23" fmla="*/ 552 h 676"/>
                <a:gd name="T24" fmla="*/ 571 w 690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0" h="676">
                  <a:moveTo>
                    <a:pt x="571" y="676"/>
                  </a:moveTo>
                  <a:lnTo>
                    <a:pt x="0" y="676"/>
                  </a:lnTo>
                  <a:lnTo>
                    <a:pt x="118" y="0"/>
                  </a:lnTo>
                  <a:lnTo>
                    <a:pt x="690" y="0"/>
                  </a:lnTo>
                  <a:lnTo>
                    <a:pt x="668" y="124"/>
                  </a:lnTo>
                  <a:lnTo>
                    <a:pt x="289" y="124"/>
                  </a:lnTo>
                  <a:lnTo>
                    <a:pt x="265" y="266"/>
                  </a:lnTo>
                  <a:lnTo>
                    <a:pt x="608" y="266"/>
                  </a:lnTo>
                  <a:lnTo>
                    <a:pt x="586" y="389"/>
                  </a:lnTo>
                  <a:lnTo>
                    <a:pt x="243" y="389"/>
                  </a:lnTo>
                  <a:lnTo>
                    <a:pt x="215" y="552"/>
                  </a:lnTo>
                  <a:lnTo>
                    <a:pt x="594" y="552"/>
                  </a:lnTo>
                  <a:lnTo>
                    <a:pt x="571" y="6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64223E1-EB7F-42F1-9EE6-FA0095ECF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701" y="2869104"/>
              <a:ext cx="944306" cy="870122"/>
            </a:xfrm>
            <a:custGeom>
              <a:avLst/>
              <a:gdLst>
                <a:gd name="T0" fmla="*/ 15 w 807"/>
                <a:gd name="T1" fmla="*/ 370 h 741"/>
                <a:gd name="T2" fmla="*/ 84 w 807"/>
                <a:gd name="T3" fmla="*/ 623 h 741"/>
                <a:gd name="T4" fmla="*/ 403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2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5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5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3" y="741"/>
                  </a:cubicBezTo>
                  <a:cubicBezTo>
                    <a:pt x="505" y="741"/>
                    <a:pt x="584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2" y="502"/>
                    <a:pt x="702" y="502"/>
                    <a:pt x="702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1" y="568"/>
                    <a:pt x="307" y="545"/>
                    <a:pt x="269" y="502"/>
                  </a:cubicBezTo>
                  <a:cubicBezTo>
                    <a:pt x="238" y="467"/>
                    <a:pt x="226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1" y="22"/>
                    <a:pt x="640" y="0"/>
                    <a:pt x="533" y="0"/>
                  </a:cubicBezTo>
                  <a:cubicBezTo>
                    <a:pt x="233" y="0"/>
                    <a:pt x="45" y="187"/>
                    <a:pt x="15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7ACC01D-E57F-446A-83F4-6BC5632B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0923" y="2869104"/>
              <a:ext cx="944306" cy="870122"/>
            </a:xfrm>
            <a:custGeom>
              <a:avLst/>
              <a:gdLst>
                <a:gd name="T0" fmla="*/ 16 w 807"/>
                <a:gd name="T1" fmla="*/ 370 h 741"/>
                <a:gd name="T2" fmla="*/ 84 w 807"/>
                <a:gd name="T3" fmla="*/ 623 h 741"/>
                <a:gd name="T4" fmla="*/ 404 w 807"/>
                <a:gd name="T5" fmla="*/ 741 h 741"/>
                <a:gd name="T6" fmla="*/ 685 w 807"/>
                <a:gd name="T7" fmla="*/ 682 h 741"/>
                <a:gd name="T8" fmla="*/ 692 w 807"/>
                <a:gd name="T9" fmla="*/ 679 h 741"/>
                <a:gd name="T10" fmla="*/ 727 w 807"/>
                <a:gd name="T11" fmla="*/ 492 h 741"/>
                <a:gd name="T12" fmla="*/ 703 w 807"/>
                <a:gd name="T13" fmla="*/ 502 h 741"/>
                <a:gd name="T14" fmla="*/ 450 w 807"/>
                <a:gd name="T15" fmla="*/ 568 h 741"/>
                <a:gd name="T16" fmla="*/ 269 w 807"/>
                <a:gd name="T17" fmla="*/ 502 h 741"/>
                <a:gd name="T18" fmla="*/ 235 w 807"/>
                <a:gd name="T19" fmla="*/ 372 h 741"/>
                <a:gd name="T20" fmla="*/ 523 w 807"/>
                <a:gd name="T21" fmla="*/ 173 h 741"/>
                <a:gd name="T22" fmla="*/ 755 w 807"/>
                <a:gd name="T23" fmla="*/ 240 h 741"/>
                <a:gd name="T24" fmla="*/ 773 w 807"/>
                <a:gd name="T25" fmla="*/ 250 h 741"/>
                <a:gd name="T26" fmla="*/ 807 w 807"/>
                <a:gd name="T27" fmla="*/ 68 h 741"/>
                <a:gd name="T28" fmla="*/ 799 w 807"/>
                <a:gd name="T29" fmla="*/ 63 h 741"/>
                <a:gd name="T30" fmla="*/ 533 w 807"/>
                <a:gd name="T31" fmla="*/ 0 h 741"/>
                <a:gd name="T32" fmla="*/ 16 w 807"/>
                <a:gd name="T33" fmla="*/ 37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741">
                  <a:moveTo>
                    <a:pt x="16" y="370"/>
                  </a:moveTo>
                  <a:cubicBezTo>
                    <a:pt x="0" y="466"/>
                    <a:pt x="24" y="556"/>
                    <a:pt x="84" y="623"/>
                  </a:cubicBezTo>
                  <a:cubicBezTo>
                    <a:pt x="153" y="700"/>
                    <a:pt x="263" y="741"/>
                    <a:pt x="404" y="741"/>
                  </a:cubicBezTo>
                  <a:cubicBezTo>
                    <a:pt x="506" y="741"/>
                    <a:pt x="585" y="724"/>
                    <a:pt x="685" y="682"/>
                  </a:cubicBezTo>
                  <a:cubicBezTo>
                    <a:pt x="692" y="679"/>
                    <a:pt x="692" y="679"/>
                    <a:pt x="692" y="679"/>
                  </a:cubicBezTo>
                  <a:cubicBezTo>
                    <a:pt x="727" y="492"/>
                    <a:pt x="727" y="492"/>
                    <a:pt x="727" y="492"/>
                  </a:cubicBezTo>
                  <a:cubicBezTo>
                    <a:pt x="703" y="502"/>
                    <a:pt x="703" y="502"/>
                    <a:pt x="703" y="502"/>
                  </a:cubicBezTo>
                  <a:cubicBezTo>
                    <a:pt x="604" y="543"/>
                    <a:pt x="538" y="568"/>
                    <a:pt x="450" y="568"/>
                  </a:cubicBezTo>
                  <a:cubicBezTo>
                    <a:pt x="372" y="568"/>
                    <a:pt x="308" y="545"/>
                    <a:pt x="269" y="502"/>
                  </a:cubicBezTo>
                  <a:cubicBezTo>
                    <a:pt x="239" y="467"/>
                    <a:pt x="227" y="422"/>
                    <a:pt x="235" y="372"/>
                  </a:cubicBezTo>
                  <a:cubicBezTo>
                    <a:pt x="254" y="255"/>
                    <a:pt x="372" y="173"/>
                    <a:pt x="523" y="173"/>
                  </a:cubicBezTo>
                  <a:cubicBezTo>
                    <a:pt x="600" y="173"/>
                    <a:pt x="674" y="194"/>
                    <a:pt x="755" y="240"/>
                  </a:cubicBezTo>
                  <a:cubicBezTo>
                    <a:pt x="773" y="250"/>
                    <a:pt x="773" y="250"/>
                    <a:pt x="773" y="250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799" y="63"/>
                    <a:pt x="799" y="63"/>
                    <a:pt x="799" y="63"/>
                  </a:cubicBezTo>
                  <a:cubicBezTo>
                    <a:pt x="732" y="22"/>
                    <a:pt x="640" y="0"/>
                    <a:pt x="533" y="0"/>
                  </a:cubicBezTo>
                  <a:cubicBezTo>
                    <a:pt x="233" y="0"/>
                    <a:pt x="46" y="187"/>
                    <a:pt x="16" y="3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3429DD1-6611-4BC8-B033-40F4BB7D9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992" y="2879163"/>
              <a:ext cx="1044897" cy="850003"/>
            </a:xfrm>
            <a:custGeom>
              <a:avLst/>
              <a:gdLst>
                <a:gd name="T0" fmla="*/ 714 w 831"/>
                <a:gd name="T1" fmla="*/ 676 h 676"/>
                <a:gd name="T2" fmla="*/ 521 w 831"/>
                <a:gd name="T3" fmla="*/ 676 h 676"/>
                <a:gd name="T4" fmla="*/ 571 w 831"/>
                <a:gd name="T5" fmla="*/ 389 h 676"/>
                <a:gd name="T6" fmla="*/ 243 w 831"/>
                <a:gd name="T7" fmla="*/ 389 h 676"/>
                <a:gd name="T8" fmla="*/ 193 w 831"/>
                <a:gd name="T9" fmla="*/ 676 h 676"/>
                <a:gd name="T10" fmla="*/ 0 w 831"/>
                <a:gd name="T11" fmla="*/ 676 h 676"/>
                <a:gd name="T12" fmla="*/ 119 w 831"/>
                <a:gd name="T13" fmla="*/ 0 h 676"/>
                <a:gd name="T14" fmla="*/ 311 w 831"/>
                <a:gd name="T15" fmla="*/ 0 h 676"/>
                <a:gd name="T16" fmla="*/ 265 w 831"/>
                <a:gd name="T17" fmla="*/ 266 h 676"/>
                <a:gd name="T18" fmla="*/ 593 w 831"/>
                <a:gd name="T19" fmla="*/ 266 h 676"/>
                <a:gd name="T20" fmla="*/ 638 w 831"/>
                <a:gd name="T21" fmla="*/ 0 h 676"/>
                <a:gd name="T22" fmla="*/ 831 w 831"/>
                <a:gd name="T23" fmla="*/ 0 h 676"/>
                <a:gd name="T24" fmla="*/ 714 w 831"/>
                <a:gd name="T25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1" h="676">
                  <a:moveTo>
                    <a:pt x="714" y="676"/>
                  </a:moveTo>
                  <a:lnTo>
                    <a:pt x="521" y="676"/>
                  </a:lnTo>
                  <a:lnTo>
                    <a:pt x="571" y="389"/>
                  </a:lnTo>
                  <a:lnTo>
                    <a:pt x="243" y="389"/>
                  </a:lnTo>
                  <a:lnTo>
                    <a:pt x="193" y="676"/>
                  </a:lnTo>
                  <a:lnTo>
                    <a:pt x="0" y="676"/>
                  </a:lnTo>
                  <a:lnTo>
                    <a:pt x="119" y="0"/>
                  </a:lnTo>
                  <a:lnTo>
                    <a:pt x="311" y="0"/>
                  </a:lnTo>
                  <a:lnTo>
                    <a:pt x="265" y="266"/>
                  </a:lnTo>
                  <a:lnTo>
                    <a:pt x="593" y="266"/>
                  </a:lnTo>
                  <a:lnTo>
                    <a:pt x="638" y="0"/>
                  </a:lnTo>
                  <a:lnTo>
                    <a:pt x="831" y="0"/>
                  </a:lnTo>
                  <a:lnTo>
                    <a:pt x="714" y="6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328BC6B-67D7-4B78-839C-57414F42F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7651" y="2879163"/>
              <a:ext cx="880178" cy="850003"/>
            </a:xfrm>
            <a:custGeom>
              <a:avLst/>
              <a:gdLst>
                <a:gd name="T0" fmla="*/ 311 w 752"/>
                <a:gd name="T1" fmla="*/ 132 h 723"/>
                <a:gd name="T2" fmla="*/ 420 w 752"/>
                <a:gd name="T3" fmla="*/ 132 h 723"/>
                <a:gd name="T4" fmla="*/ 512 w 752"/>
                <a:gd name="T5" fmla="*/ 209 h 723"/>
                <a:gd name="T6" fmla="*/ 393 w 752"/>
                <a:gd name="T7" fmla="*/ 287 h 723"/>
                <a:gd name="T8" fmla="*/ 284 w 752"/>
                <a:gd name="T9" fmla="*/ 287 h 723"/>
                <a:gd name="T10" fmla="*/ 311 w 752"/>
                <a:gd name="T11" fmla="*/ 132 h 723"/>
                <a:gd name="T12" fmla="*/ 127 w 752"/>
                <a:gd name="T13" fmla="*/ 0 h 723"/>
                <a:gd name="T14" fmla="*/ 0 w 752"/>
                <a:gd name="T15" fmla="*/ 723 h 723"/>
                <a:gd name="T16" fmla="*/ 405 w 752"/>
                <a:gd name="T17" fmla="*/ 723 h 723"/>
                <a:gd name="T18" fmla="*/ 737 w 752"/>
                <a:gd name="T19" fmla="*/ 511 h 723"/>
                <a:gd name="T20" fmla="*/ 592 w 752"/>
                <a:gd name="T21" fmla="*/ 325 h 723"/>
                <a:gd name="T22" fmla="*/ 731 w 752"/>
                <a:gd name="T23" fmla="*/ 181 h 723"/>
                <a:gd name="T24" fmla="*/ 487 w 752"/>
                <a:gd name="T25" fmla="*/ 0 h 723"/>
                <a:gd name="T26" fmla="*/ 127 w 752"/>
                <a:gd name="T27" fmla="*/ 0 h 723"/>
                <a:gd name="T28" fmla="*/ 261 w 752"/>
                <a:gd name="T29" fmla="*/ 420 h 723"/>
                <a:gd name="T30" fmla="*/ 406 w 752"/>
                <a:gd name="T31" fmla="*/ 420 h 723"/>
                <a:gd name="T32" fmla="*/ 519 w 752"/>
                <a:gd name="T33" fmla="*/ 501 h 723"/>
                <a:gd name="T34" fmla="*/ 348 w 752"/>
                <a:gd name="T35" fmla="*/ 590 h 723"/>
                <a:gd name="T36" fmla="*/ 231 w 752"/>
                <a:gd name="T37" fmla="*/ 590 h 723"/>
                <a:gd name="T38" fmla="*/ 261 w 752"/>
                <a:gd name="T39" fmla="*/ 42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2" h="723">
                  <a:moveTo>
                    <a:pt x="311" y="132"/>
                  </a:moveTo>
                  <a:cubicBezTo>
                    <a:pt x="420" y="132"/>
                    <a:pt x="420" y="132"/>
                    <a:pt x="420" y="132"/>
                  </a:cubicBezTo>
                  <a:cubicBezTo>
                    <a:pt x="495" y="132"/>
                    <a:pt x="519" y="172"/>
                    <a:pt x="512" y="209"/>
                  </a:cubicBezTo>
                  <a:cubicBezTo>
                    <a:pt x="506" y="247"/>
                    <a:pt x="468" y="287"/>
                    <a:pt x="393" y="287"/>
                  </a:cubicBezTo>
                  <a:cubicBezTo>
                    <a:pt x="284" y="287"/>
                    <a:pt x="284" y="287"/>
                    <a:pt x="284" y="287"/>
                  </a:cubicBezTo>
                  <a:lnTo>
                    <a:pt x="311" y="132"/>
                  </a:lnTo>
                  <a:close/>
                  <a:moveTo>
                    <a:pt x="127" y="0"/>
                  </a:moveTo>
                  <a:cubicBezTo>
                    <a:pt x="0" y="723"/>
                    <a:pt x="0" y="723"/>
                    <a:pt x="0" y="723"/>
                  </a:cubicBezTo>
                  <a:cubicBezTo>
                    <a:pt x="405" y="723"/>
                    <a:pt x="405" y="723"/>
                    <a:pt x="405" y="723"/>
                  </a:cubicBezTo>
                  <a:cubicBezTo>
                    <a:pt x="648" y="723"/>
                    <a:pt x="722" y="594"/>
                    <a:pt x="737" y="511"/>
                  </a:cubicBezTo>
                  <a:cubicBezTo>
                    <a:pt x="752" y="426"/>
                    <a:pt x="706" y="352"/>
                    <a:pt x="592" y="325"/>
                  </a:cubicBezTo>
                  <a:cubicBezTo>
                    <a:pt x="667" y="296"/>
                    <a:pt x="720" y="242"/>
                    <a:pt x="731" y="181"/>
                  </a:cubicBezTo>
                  <a:cubicBezTo>
                    <a:pt x="745" y="101"/>
                    <a:pt x="683" y="0"/>
                    <a:pt x="487" y="0"/>
                  </a:cubicBezTo>
                  <a:lnTo>
                    <a:pt x="127" y="0"/>
                  </a:lnTo>
                  <a:close/>
                  <a:moveTo>
                    <a:pt x="261" y="420"/>
                  </a:moveTo>
                  <a:cubicBezTo>
                    <a:pt x="406" y="420"/>
                    <a:pt x="406" y="420"/>
                    <a:pt x="406" y="420"/>
                  </a:cubicBezTo>
                  <a:cubicBezTo>
                    <a:pt x="479" y="420"/>
                    <a:pt x="528" y="448"/>
                    <a:pt x="519" y="501"/>
                  </a:cubicBezTo>
                  <a:cubicBezTo>
                    <a:pt x="508" y="564"/>
                    <a:pt x="463" y="590"/>
                    <a:pt x="348" y="590"/>
                  </a:cubicBezTo>
                  <a:cubicBezTo>
                    <a:pt x="231" y="590"/>
                    <a:pt x="231" y="590"/>
                    <a:pt x="231" y="590"/>
                  </a:cubicBezTo>
                  <a:lnTo>
                    <a:pt x="261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9665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2827-189E-45AD-A6EA-A2ED9A54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0899B-CABD-4AED-9C4B-26624E0B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809" y="1826048"/>
            <a:ext cx="5182949" cy="435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A3BE-3039-4AEC-BAE4-6ADCFBA1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6D07-2478-4C95-A586-667D7EDD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D7F74-54B5-4C49-965D-F61A74FE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F91D7F4-5B6D-44CD-90C0-2E754B65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9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7DE-612B-4780-BA93-B4D23E52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45" indent="0">
              <a:buNone/>
              <a:defRPr sz="1999" b="1"/>
            </a:lvl2pPr>
            <a:lvl3pPr marL="914492" indent="0">
              <a:buNone/>
              <a:defRPr sz="1799" b="1"/>
            </a:lvl3pPr>
            <a:lvl4pPr marL="1371736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EFCF-B6FF-4E5F-85B3-92CC3796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6C3E8-7691-4D37-8CAD-C3A984CE0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245" indent="0">
              <a:buNone/>
              <a:defRPr sz="1999" b="1"/>
            </a:lvl2pPr>
            <a:lvl3pPr marL="914492" indent="0">
              <a:buNone/>
              <a:defRPr sz="1799" b="1"/>
            </a:lvl3pPr>
            <a:lvl4pPr marL="1371736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0A698-8108-4EBA-81DB-BECFBA91F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47D0F-F559-4C4B-B5A2-6FFA542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AFD74-42EA-4DAA-A5CC-BF7C4E8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AB775-B5C7-4106-80EC-4AFB3BB9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A96A2E0-4B56-4A24-98B3-74130015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72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1E5DD-C89F-4EA2-9FAA-0A70DDC4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280FB-7415-4E35-A947-8D2D226D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9EFE1-B647-4D33-A9DC-F7F3A5CF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08DE4F3-009E-4F84-9E8C-A8754159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7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08DE4F3-009E-4F84-9E8C-A8754159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04A932-061A-40AF-A461-510350052C35}"/>
              </a:ext>
            </a:extLst>
          </p:cNvPr>
          <p:cNvGrpSpPr/>
          <p:nvPr userDrawn="1"/>
        </p:nvGrpSpPr>
        <p:grpSpPr>
          <a:xfrm>
            <a:off x="0" y="1020479"/>
            <a:ext cx="5530850" cy="5837522"/>
            <a:chOff x="0" y="1020478"/>
            <a:chExt cx="5530850" cy="5837522"/>
          </a:xfrm>
        </p:grpSpPr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B4EC120-838B-4214-A455-97B652C81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020478"/>
              <a:ext cx="4381500" cy="583752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78C284-5AA5-4E9B-8EA4-F96CF2FC8078}"/>
                </a:ext>
              </a:extLst>
            </p:cNvPr>
            <p:cNvSpPr/>
            <p:nvPr/>
          </p:nvSpPr>
          <p:spPr>
            <a:xfrm rot="10800000">
              <a:off x="58420" y="1020478"/>
              <a:ext cx="5472430" cy="5837522"/>
            </a:xfrm>
            <a:prstGeom prst="rect">
              <a:avLst/>
            </a:prstGeom>
            <a:gradFill>
              <a:gsLst>
                <a:gs pos="77000">
                  <a:srgbClr val="FBFCFE">
                    <a:alpha val="45000"/>
                  </a:srgbClr>
                </a:gs>
                <a:gs pos="2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35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08DE4F3-009E-4F84-9E8C-A8754159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B51AE1-9EF9-43A9-BCB0-37EFE5A1C876}"/>
              </a:ext>
            </a:extLst>
          </p:cNvPr>
          <p:cNvGrpSpPr/>
          <p:nvPr userDrawn="1"/>
        </p:nvGrpSpPr>
        <p:grpSpPr>
          <a:xfrm>
            <a:off x="7015726" y="1020478"/>
            <a:ext cx="5176275" cy="5837522"/>
            <a:chOff x="7015724" y="1020478"/>
            <a:chExt cx="5176275" cy="583752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2D5BE09-5CCC-400D-B97A-BA117262F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015724" y="1020478"/>
              <a:ext cx="5176275" cy="5837522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CE0FCA-3DE6-4B04-9B9B-C255D83DB3A6}"/>
                </a:ext>
              </a:extLst>
            </p:cNvPr>
            <p:cNvSpPr/>
            <p:nvPr/>
          </p:nvSpPr>
          <p:spPr>
            <a:xfrm>
              <a:off x="7015724" y="1020478"/>
              <a:ext cx="5002530" cy="5837522"/>
            </a:xfrm>
            <a:prstGeom prst="rect">
              <a:avLst/>
            </a:prstGeom>
            <a:gradFill>
              <a:gsLst>
                <a:gs pos="77000">
                  <a:srgbClr val="FBFCFE">
                    <a:alpha val="45000"/>
                  </a:srgbClr>
                </a:gs>
                <a:gs pos="24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8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354F724-3D7F-4764-B209-1272E271C7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100"/>
            <a:ext cx="6120171" cy="685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E14F6C-204B-4C5D-96FF-0386A40C72CB}"/>
              </a:ext>
            </a:extLst>
          </p:cNvPr>
          <p:cNvSpPr/>
          <p:nvPr userDrawn="1"/>
        </p:nvSpPr>
        <p:spPr>
          <a:xfrm rot="10800000">
            <a:off x="1454462" y="0"/>
            <a:ext cx="5473855" cy="6859351"/>
          </a:xfrm>
          <a:prstGeom prst="rect">
            <a:avLst/>
          </a:prstGeom>
          <a:gradFill>
            <a:gsLst>
              <a:gs pos="77000">
                <a:srgbClr val="FBFCFE">
                  <a:alpha val="45000"/>
                </a:srgbClr>
              </a:gs>
              <a:gs pos="2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A23ABF-F8DA-4F13-843F-6C0F30292C4B}"/>
              </a:ext>
            </a:extLst>
          </p:cNvPr>
          <p:cNvSpPr/>
          <p:nvPr userDrawn="1"/>
        </p:nvSpPr>
        <p:spPr>
          <a:xfrm>
            <a:off x="0" y="104569"/>
            <a:ext cx="12195175" cy="91590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08DE4F3-009E-4F84-9E8C-A8754159B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357" y="109562"/>
            <a:ext cx="10854301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err="1"/>
              <a:t>indholdsfortegnelse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9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6AB7-95F6-4FA3-8518-5CC02312C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CF0F-2F8A-4790-BD2D-983AD5E29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583"/>
            <a:fld id="{A8E073FA-2C6A-4D02-843D-2313664DEECD}" type="datetimeFigureOut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02-09-2021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4DC-8BC0-44C0-A3A2-6BAAF11F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583"/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9649-0217-45DB-BEF1-93FE28682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583"/>
            <a:fld id="{A265A89E-D909-4445-9A80-88135C755D89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 defTabSz="914583"/>
              <a:t>‹#›</a:t>
            </a:fld>
            <a:endParaRPr lang="da-DK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828149-2AA4-4361-A631-11D6DE9191F8}"/>
              </a:ext>
            </a:extLst>
          </p:cNvPr>
          <p:cNvSpPr/>
          <p:nvPr userDrawn="1"/>
        </p:nvSpPr>
        <p:spPr>
          <a:xfrm>
            <a:off x="0" y="104569"/>
            <a:ext cx="12195175" cy="915909"/>
          </a:xfrm>
          <a:prstGeom prst="rect">
            <a:avLst/>
          </a:prstGeom>
          <a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82A870FC-DE80-4DE8-B65A-FC15CB3C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7" y="109562"/>
            <a:ext cx="9654208" cy="910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82CD4-A120-4A04-9334-91E1C881844C}"/>
              </a:ext>
            </a:extLst>
          </p:cNvPr>
          <p:cNvGrpSpPr/>
          <p:nvPr userDrawn="1"/>
        </p:nvGrpSpPr>
        <p:grpSpPr>
          <a:xfrm>
            <a:off x="8867706" y="6568241"/>
            <a:ext cx="3407374" cy="582695"/>
            <a:chOff x="4703484" y="6184240"/>
            <a:chExt cx="7663694" cy="1310568"/>
          </a:xfrm>
        </p:grpSpPr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id="{8562E39B-8AE2-43F3-A90D-A5133D26009D}"/>
                </a:ext>
              </a:extLst>
            </p:cNvPr>
            <p:cNvSpPr/>
            <p:nvPr userDrawn="1"/>
          </p:nvSpPr>
          <p:spPr>
            <a:xfrm rot="-600000">
              <a:off x="4703484" y="6184240"/>
              <a:ext cx="7663694" cy="1310568"/>
            </a:xfrm>
            <a:custGeom>
              <a:avLst/>
              <a:gdLst/>
              <a:ahLst/>
              <a:cxnLst/>
              <a:rect l="l" t="t" r="r" b="b"/>
              <a:pathLst>
                <a:path w="7663694" h="1310568">
                  <a:moveTo>
                    <a:pt x="7663694" y="0"/>
                  </a:moveTo>
                  <a:lnTo>
                    <a:pt x="7432605" y="13105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9000">
                  <a:srgbClr val="004182"/>
                </a:gs>
                <a:gs pos="8000">
                  <a:srgbClr val="004182">
                    <a:alpha val="0"/>
                  </a:srgbClr>
                </a:gs>
              </a:gsLst>
              <a:lin ang="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799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7C5EB7-2831-4D7E-AF2B-4ADAB326A71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622800" y="6242400"/>
              <a:ext cx="2024866" cy="222748"/>
              <a:chOff x="2171701" y="2865332"/>
              <a:chExt cx="7978188" cy="877666"/>
            </a:xfrm>
            <a:solidFill>
              <a:srgbClr val="FFFFFF"/>
            </a:solidFill>
          </p:grpSpPr>
          <p:sp>
            <p:nvSpPr>
              <p:cNvPr id="36" name="Freeform 29">
                <a:extLst>
                  <a:ext uri="{FF2B5EF4-FFF2-40B4-BE49-F238E27FC236}">
                    <a16:creationId xmlns:a16="http://schemas.microsoft.com/office/drawing/2014/main" id="{F7122545-A53E-44CD-BB2E-C22269C79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183" y="2865332"/>
                <a:ext cx="1052729" cy="877666"/>
              </a:xfrm>
              <a:custGeom>
                <a:avLst/>
                <a:gdLst/>
                <a:ahLst/>
                <a:cxnLst/>
                <a:rect l="l" t="t" r="r" b="b"/>
                <a:pathLst>
                  <a:path w="1052729" h="877666">
                    <a:moveTo>
                      <a:pt x="1950" y="469011"/>
                    </a:moveTo>
                    <a:cubicBezTo>
                      <a:pt x="1950" y="469011"/>
                      <a:pt x="1950" y="469011"/>
                      <a:pt x="261884" y="469011"/>
                    </a:cubicBezTo>
                    <a:cubicBezTo>
                      <a:pt x="261884" y="585266"/>
                      <a:pt x="323940" y="667467"/>
                      <a:pt x="483179" y="667467"/>
                    </a:cubicBezTo>
                    <a:cubicBezTo>
                      <a:pt x="610804" y="667467"/>
                      <a:pt x="733746" y="585266"/>
                      <a:pt x="775897" y="469011"/>
                    </a:cubicBezTo>
                    <a:lnTo>
                      <a:pt x="1035831" y="469011"/>
                    </a:lnTo>
                    <a:cubicBezTo>
                      <a:pt x="969091" y="710916"/>
                      <a:pt x="729062" y="877666"/>
                      <a:pt x="444540" y="877666"/>
                    </a:cubicBezTo>
                    <a:cubicBezTo>
                      <a:pt x="130746" y="877666"/>
                      <a:pt x="-19126" y="710916"/>
                      <a:pt x="1950" y="469011"/>
                    </a:cubicBezTo>
                    <a:close/>
                    <a:moveTo>
                      <a:pt x="604397" y="0"/>
                    </a:moveTo>
                    <a:cubicBezTo>
                      <a:pt x="889096" y="0"/>
                      <a:pt x="1066008" y="155252"/>
                      <a:pt x="1051949" y="382250"/>
                    </a:cubicBezTo>
                    <a:cubicBezTo>
                      <a:pt x="1051949" y="382250"/>
                      <a:pt x="1051949" y="382250"/>
                      <a:pt x="790682" y="382250"/>
                    </a:cubicBezTo>
                    <a:cubicBezTo>
                      <a:pt x="782481" y="288158"/>
                      <a:pt x="721557" y="210532"/>
                      <a:pt x="565734" y="210532"/>
                    </a:cubicBezTo>
                    <a:cubicBezTo>
                      <a:pt x="440373" y="210532"/>
                      <a:pt x="322041" y="288158"/>
                      <a:pt x="278692" y="382250"/>
                    </a:cubicBezTo>
                    <a:lnTo>
                      <a:pt x="18596" y="382250"/>
                    </a:lnTo>
                    <a:cubicBezTo>
                      <a:pt x="85377" y="155252"/>
                      <a:pt x="348988" y="0"/>
                      <a:pt x="6043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0">
                <a:extLst>
                  <a:ext uri="{FF2B5EF4-FFF2-40B4-BE49-F238E27FC236}">
                    <a16:creationId xmlns:a16="http://schemas.microsoft.com/office/drawing/2014/main" id="{FFBACD96-507A-4C7B-9131-6035D09AC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558" y="2879163"/>
                <a:ext cx="1198300" cy="850003"/>
              </a:xfrm>
              <a:custGeom>
                <a:avLst/>
                <a:gdLst>
                  <a:gd name="T0" fmla="*/ 784 w 953"/>
                  <a:gd name="T1" fmla="*/ 0 h 676"/>
                  <a:gd name="T2" fmla="*/ 953 w 953"/>
                  <a:gd name="T3" fmla="*/ 0 h 676"/>
                  <a:gd name="T4" fmla="*/ 835 w 953"/>
                  <a:gd name="T5" fmla="*/ 676 h 676"/>
                  <a:gd name="T6" fmla="*/ 642 w 953"/>
                  <a:gd name="T7" fmla="*/ 676 h 676"/>
                  <a:gd name="T8" fmla="*/ 715 w 953"/>
                  <a:gd name="T9" fmla="*/ 254 h 676"/>
                  <a:gd name="T10" fmla="*/ 469 w 953"/>
                  <a:gd name="T11" fmla="*/ 466 h 676"/>
                  <a:gd name="T12" fmla="*/ 439 w 953"/>
                  <a:gd name="T13" fmla="*/ 466 h 676"/>
                  <a:gd name="T14" fmla="*/ 267 w 953"/>
                  <a:gd name="T15" fmla="*/ 254 h 676"/>
                  <a:gd name="T16" fmla="*/ 194 w 953"/>
                  <a:gd name="T17" fmla="*/ 676 h 676"/>
                  <a:gd name="T18" fmla="*/ 0 w 953"/>
                  <a:gd name="T19" fmla="*/ 676 h 676"/>
                  <a:gd name="T20" fmla="*/ 118 w 953"/>
                  <a:gd name="T21" fmla="*/ 0 h 676"/>
                  <a:gd name="T22" fmla="*/ 287 w 953"/>
                  <a:gd name="T23" fmla="*/ 0 h 676"/>
                  <a:gd name="T24" fmla="*/ 492 w 953"/>
                  <a:gd name="T25" fmla="*/ 251 h 676"/>
                  <a:gd name="T26" fmla="*/ 784 w 953"/>
                  <a:gd name="T27" fmla="*/ 0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53" h="676">
                    <a:moveTo>
                      <a:pt x="784" y="0"/>
                    </a:moveTo>
                    <a:lnTo>
                      <a:pt x="953" y="0"/>
                    </a:lnTo>
                    <a:lnTo>
                      <a:pt x="835" y="676"/>
                    </a:lnTo>
                    <a:lnTo>
                      <a:pt x="642" y="676"/>
                    </a:lnTo>
                    <a:lnTo>
                      <a:pt x="715" y="254"/>
                    </a:lnTo>
                    <a:lnTo>
                      <a:pt x="469" y="466"/>
                    </a:lnTo>
                    <a:lnTo>
                      <a:pt x="439" y="466"/>
                    </a:lnTo>
                    <a:lnTo>
                      <a:pt x="267" y="254"/>
                    </a:lnTo>
                    <a:lnTo>
                      <a:pt x="194" y="676"/>
                    </a:lnTo>
                    <a:lnTo>
                      <a:pt x="0" y="676"/>
                    </a:lnTo>
                    <a:lnTo>
                      <a:pt x="118" y="0"/>
                    </a:lnTo>
                    <a:lnTo>
                      <a:pt x="287" y="0"/>
                    </a:lnTo>
                    <a:lnTo>
                      <a:pt x="492" y="251"/>
                    </a:lnTo>
                    <a:lnTo>
                      <a:pt x="78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31">
                <a:extLst>
                  <a:ext uri="{FF2B5EF4-FFF2-40B4-BE49-F238E27FC236}">
                    <a16:creationId xmlns:a16="http://schemas.microsoft.com/office/drawing/2014/main" id="{D8B7228B-2DF5-445A-ACAE-EB1B2041A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433" y="2879163"/>
                <a:ext cx="391051" cy="850003"/>
              </a:xfrm>
              <a:custGeom>
                <a:avLst/>
                <a:gdLst>
                  <a:gd name="T0" fmla="*/ 193 w 311"/>
                  <a:gd name="T1" fmla="*/ 676 h 676"/>
                  <a:gd name="T2" fmla="*/ 0 w 311"/>
                  <a:gd name="T3" fmla="*/ 676 h 676"/>
                  <a:gd name="T4" fmla="*/ 117 w 311"/>
                  <a:gd name="T5" fmla="*/ 0 h 676"/>
                  <a:gd name="T6" fmla="*/ 311 w 311"/>
                  <a:gd name="T7" fmla="*/ 0 h 676"/>
                  <a:gd name="T8" fmla="*/ 193 w 311"/>
                  <a:gd name="T9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1" h="676">
                    <a:moveTo>
                      <a:pt x="193" y="676"/>
                    </a:moveTo>
                    <a:lnTo>
                      <a:pt x="0" y="676"/>
                    </a:lnTo>
                    <a:lnTo>
                      <a:pt x="117" y="0"/>
                    </a:lnTo>
                    <a:lnTo>
                      <a:pt x="311" y="0"/>
                    </a:lnTo>
                    <a:lnTo>
                      <a:pt x="193" y="6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DDB720ED-8587-4B80-AB21-8CF2147C3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6838" y="2879163"/>
                <a:ext cx="788388" cy="850003"/>
              </a:xfrm>
              <a:custGeom>
                <a:avLst/>
                <a:gdLst>
                  <a:gd name="T0" fmla="*/ 606 w 627"/>
                  <a:gd name="T1" fmla="*/ 124 h 676"/>
                  <a:gd name="T2" fmla="*/ 409 w 627"/>
                  <a:gd name="T3" fmla="*/ 124 h 676"/>
                  <a:gd name="T4" fmla="*/ 312 w 627"/>
                  <a:gd name="T5" fmla="*/ 676 h 676"/>
                  <a:gd name="T6" fmla="*/ 119 w 627"/>
                  <a:gd name="T7" fmla="*/ 676 h 676"/>
                  <a:gd name="T8" fmla="*/ 215 w 627"/>
                  <a:gd name="T9" fmla="*/ 124 h 676"/>
                  <a:gd name="T10" fmla="*/ 0 w 627"/>
                  <a:gd name="T11" fmla="*/ 124 h 676"/>
                  <a:gd name="T12" fmla="*/ 22 w 627"/>
                  <a:gd name="T13" fmla="*/ 0 h 676"/>
                  <a:gd name="T14" fmla="*/ 627 w 627"/>
                  <a:gd name="T15" fmla="*/ 0 h 676"/>
                  <a:gd name="T16" fmla="*/ 606 w 627"/>
                  <a:gd name="T17" fmla="*/ 124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7" h="676">
                    <a:moveTo>
                      <a:pt x="606" y="124"/>
                    </a:moveTo>
                    <a:lnTo>
                      <a:pt x="409" y="124"/>
                    </a:lnTo>
                    <a:lnTo>
                      <a:pt x="312" y="676"/>
                    </a:lnTo>
                    <a:lnTo>
                      <a:pt x="119" y="676"/>
                    </a:lnTo>
                    <a:lnTo>
                      <a:pt x="215" y="124"/>
                    </a:lnTo>
                    <a:lnTo>
                      <a:pt x="0" y="124"/>
                    </a:lnTo>
                    <a:lnTo>
                      <a:pt x="22" y="0"/>
                    </a:lnTo>
                    <a:lnTo>
                      <a:pt x="627" y="0"/>
                    </a:lnTo>
                    <a:lnTo>
                      <a:pt x="606" y="1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38BAE45E-3235-4E6C-A1DC-E87E1DE45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6129" y="2879163"/>
                <a:ext cx="867604" cy="850003"/>
              </a:xfrm>
              <a:custGeom>
                <a:avLst/>
                <a:gdLst>
                  <a:gd name="T0" fmla="*/ 571 w 690"/>
                  <a:gd name="T1" fmla="*/ 676 h 676"/>
                  <a:gd name="T2" fmla="*/ 0 w 690"/>
                  <a:gd name="T3" fmla="*/ 676 h 676"/>
                  <a:gd name="T4" fmla="*/ 118 w 690"/>
                  <a:gd name="T5" fmla="*/ 0 h 676"/>
                  <a:gd name="T6" fmla="*/ 690 w 690"/>
                  <a:gd name="T7" fmla="*/ 0 h 676"/>
                  <a:gd name="T8" fmla="*/ 668 w 690"/>
                  <a:gd name="T9" fmla="*/ 124 h 676"/>
                  <a:gd name="T10" fmla="*/ 289 w 690"/>
                  <a:gd name="T11" fmla="*/ 124 h 676"/>
                  <a:gd name="T12" fmla="*/ 265 w 690"/>
                  <a:gd name="T13" fmla="*/ 266 h 676"/>
                  <a:gd name="T14" fmla="*/ 608 w 690"/>
                  <a:gd name="T15" fmla="*/ 266 h 676"/>
                  <a:gd name="T16" fmla="*/ 586 w 690"/>
                  <a:gd name="T17" fmla="*/ 389 h 676"/>
                  <a:gd name="T18" fmla="*/ 243 w 690"/>
                  <a:gd name="T19" fmla="*/ 389 h 676"/>
                  <a:gd name="T20" fmla="*/ 215 w 690"/>
                  <a:gd name="T21" fmla="*/ 552 h 676"/>
                  <a:gd name="T22" fmla="*/ 594 w 690"/>
                  <a:gd name="T23" fmla="*/ 552 h 676"/>
                  <a:gd name="T24" fmla="*/ 571 w 690"/>
                  <a:gd name="T25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0" h="676">
                    <a:moveTo>
                      <a:pt x="571" y="676"/>
                    </a:moveTo>
                    <a:lnTo>
                      <a:pt x="0" y="676"/>
                    </a:lnTo>
                    <a:lnTo>
                      <a:pt x="118" y="0"/>
                    </a:lnTo>
                    <a:lnTo>
                      <a:pt x="690" y="0"/>
                    </a:lnTo>
                    <a:lnTo>
                      <a:pt x="668" y="124"/>
                    </a:lnTo>
                    <a:lnTo>
                      <a:pt x="289" y="124"/>
                    </a:lnTo>
                    <a:lnTo>
                      <a:pt x="265" y="266"/>
                    </a:lnTo>
                    <a:lnTo>
                      <a:pt x="608" y="266"/>
                    </a:lnTo>
                    <a:lnTo>
                      <a:pt x="586" y="389"/>
                    </a:lnTo>
                    <a:lnTo>
                      <a:pt x="243" y="389"/>
                    </a:lnTo>
                    <a:lnTo>
                      <a:pt x="215" y="552"/>
                    </a:lnTo>
                    <a:lnTo>
                      <a:pt x="594" y="552"/>
                    </a:lnTo>
                    <a:lnTo>
                      <a:pt x="571" y="6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9A94B01D-124E-41D8-AE20-E9F7861CF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701" y="2869104"/>
                <a:ext cx="944306" cy="870122"/>
              </a:xfrm>
              <a:custGeom>
                <a:avLst/>
                <a:gdLst>
                  <a:gd name="T0" fmla="*/ 15 w 807"/>
                  <a:gd name="T1" fmla="*/ 370 h 741"/>
                  <a:gd name="T2" fmla="*/ 84 w 807"/>
                  <a:gd name="T3" fmla="*/ 623 h 741"/>
                  <a:gd name="T4" fmla="*/ 403 w 807"/>
                  <a:gd name="T5" fmla="*/ 741 h 741"/>
                  <a:gd name="T6" fmla="*/ 685 w 807"/>
                  <a:gd name="T7" fmla="*/ 682 h 741"/>
                  <a:gd name="T8" fmla="*/ 692 w 807"/>
                  <a:gd name="T9" fmla="*/ 679 h 741"/>
                  <a:gd name="T10" fmla="*/ 727 w 807"/>
                  <a:gd name="T11" fmla="*/ 492 h 741"/>
                  <a:gd name="T12" fmla="*/ 702 w 807"/>
                  <a:gd name="T13" fmla="*/ 502 h 741"/>
                  <a:gd name="T14" fmla="*/ 450 w 807"/>
                  <a:gd name="T15" fmla="*/ 568 h 741"/>
                  <a:gd name="T16" fmla="*/ 269 w 807"/>
                  <a:gd name="T17" fmla="*/ 502 h 741"/>
                  <a:gd name="T18" fmla="*/ 235 w 807"/>
                  <a:gd name="T19" fmla="*/ 372 h 741"/>
                  <a:gd name="T20" fmla="*/ 523 w 807"/>
                  <a:gd name="T21" fmla="*/ 173 h 741"/>
                  <a:gd name="T22" fmla="*/ 755 w 807"/>
                  <a:gd name="T23" fmla="*/ 240 h 741"/>
                  <a:gd name="T24" fmla="*/ 773 w 807"/>
                  <a:gd name="T25" fmla="*/ 250 h 741"/>
                  <a:gd name="T26" fmla="*/ 807 w 807"/>
                  <a:gd name="T27" fmla="*/ 68 h 741"/>
                  <a:gd name="T28" fmla="*/ 799 w 807"/>
                  <a:gd name="T29" fmla="*/ 63 h 741"/>
                  <a:gd name="T30" fmla="*/ 533 w 807"/>
                  <a:gd name="T31" fmla="*/ 0 h 741"/>
                  <a:gd name="T32" fmla="*/ 15 w 807"/>
                  <a:gd name="T33" fmla="*/ 370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7" h="741">
                    <a:moveTo>
                      <a:pt x="15" y="370"/>
                    </a:moveTo>
                    <a:cubicBezTo>
                      <a:pt x="0" y="466"/>
                      <a:pt x="24" y="556"/>
                      <a:pt x="84" y="623"/>
                    </a:cubicBezTo>
                    <a:cubicBezTo>
                      <a:pt x="153" y="700"/>
                      <a:pt x="263" y="741"/>
                      <a:pt x="403" y="741"/>
                    </a:cubicBezTo>
                    <a:cubicBezTo>
                      <a:pt x="505" y="741"/>
                      <a:pt x="584" y="724"/>
                      <a:pt x="685" y="682"/>
                    </a:cubicBezTo>
                    <a:cubicBezTo>
                      <a:pt x="692" y="679"/>
                      <a:pt x="692" y="679"/>
                      <a:pt x="692" y="679"/>
                    </a:cubicBezTo>
                    <a:cubicBezTo>
                      <a:pt x="727" y="492"/>
                      <a:pt x="727" y="492"/>
                      <a:pt x="727" y="492"/>
                    </a:cubicBezTo>
                    <a:cubicBezTo>
                      <a:pt x="702" y="502"/>
                      <a:pt x="702" y="502"/>
                      <a:pt x="702" y="502"/>
                    </a:cubicBezTo>
                    <a:cubicBezTo>
                      <a:pt x="604" y="543"/>
                      <a:pt x="538" y="568"/>
                      <a:pt x="450" y="568"/>
                    </a:cubicBezTo>
                    <a:cubicBezTo>
                      <a:pt x="371" y="568"/>
                      <a:pt x="307" y="545"/>
                      <a:pt x="269" y="502"/>
                    </a:cubicBezTo>
                    <a:cubicBezTo>
                      <a:pt x="238" y="467"/>
                      <a:pt x="226" y="422"/>
                      <a:pt x="235" y="372"/>
                    </a:cubicBezTo>
                    <a:cubicBezTo>
                      <a:pt x="254" y="255"/>
                      <a:pt x="372" y="173"/>
                      <a:pt x="523" y="173"/>
                    </a:cubicBezTo>
                    <a:cubicBezTo>
                      <a:pt x="600" y="173"/>
                      <a:pt x="674" y="194"/>
                      <a:pt x="755" y="240"/>
                    </a:cubicBezTo>
                    <a:cubicBezTo>
                      <a:pt x="773" y="250"/>
                      <a:pt x="773" y="250"/>
                      <a:pt x="773" y="250"/>
                    </a:cubicBezTo>
                    <a:cubicBezTo>
                      <a:pt x="807" y="68"/>
                      <a:pt x="807" y="68"/>
                      <a:pt x="807" y="68"/>
                    </a:cubicBezTo>
                    <a:cubicBezTo>
                      <a:pt x="799" y="63"/>
                      <a:pt x="799" y="63"/>
                      <a:pt x="799" y="63"/>
                    </a:cubicBezTo>
                    <a:cubicBezTo>
                      <a:pt x="731" y="22"/>
                      <a:pt x="640" y="0"/>
                      <a:pt x="533" y="0"/>
                    </a:cubicBezTo>
                    <a:cubicBezTo>
                      <a:pt x="233" y="0"/>
                      <a:pt x="45" y="187"/>
                      <a:pt x="15" y="3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844DB466-0462-4C93-BB9A-F003F7983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0923" y="2869104"/>
                <a:ext cx="944306" cy="870122"/>
              </a:xfrm>
              <a:custGeom>
                <a:avLst/>
                <a:gdLst>
                  <a:gd name="T0" fmla="*/ 16 w 807"/>
                  <a:gd name="T1" fmla="*/ 370 h 741"/>
                  <a:gd name="T2" fmla="*/ 84 w 807"/>
                  <a:gd name="T3" fmla="*/ 623 h 741"/>
                  <a:gd name="T4" fmla="*/ 404 w 807"/>
                  <a:gd name="T5" fmla="*/ 741 h 741"/>
                  <a:gd name="T6" fmla="*/ 685 w 807"/>
                  <a:gd name="T7" fmla="*/ 682 h 741"/>
                  <a:gd name="T8" fmla="*/ 692 w 807"/>
                  <a:gd name="T9" fmla="*/ 679 h 741"/>
                  <a:gd name="T10" fmla="*/ 727 w 807"/>
                  <a:gd name="T11" fmla="*/ 492 h 741"/>
                  <a:gd name="T12" fmla="*/ 703 w 807"/>
                  <a:gd name="T13" fmla="*/ 502 h 741"/>
                  <a:gd name="T14" fmla="*/ 450 w 807"/>
                  <a:gd name="T15" fmla="*/ 568 h 741"/>
                  <a:gd name="T16" fmla="*/ 269 w 807"/>
                  <a:gd name="T17" fmla="*/ 502 h 741"/>
                  <a:gd name="T18" fmla="*/ 235 w 807"/>
                  <a:gd name="T19" fmla="*/ 372 h 741"/>
                  <a:gd name="T20" fmla="*/ 523 w 807"/>
                  <a:gd name="T21" fmla="*/ 173 h 741"/>
                  <a:gd name="T22" fmla="*/ 755 w 807"/>
                  <a:gd name="T23" fmla="*/ 240 h 741"/>
                  <a:gd name="T24" fmla="*/ 773 w 807"/>
                  <a:gd name="T25" fmla="*/ 250 h 741"/>
                  <a:gd name="T26" fmla="*/ 807 w 807"/>
                  <a:gd name="T27" fmla="*/ 68 h 741"/>
                  <a:gd name="T28" fmla="*/ 799 w 807"/>
                  <a:gd name="T29" fmla="*/ 63 h 741"/>
                  <a:gd name="T30" fmla="*/ 533 w 807"/>
                  <a:gd name="T31" fmla="*/ 0 h 741"/>
                  <a:gd name="T32" fmla="*/ 16 w 807"/>
                  <a:gd name="T33" fmla="*/ 370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7" h="741">
                    <a:moveTo>
                      <a:pt x="16" y="370"/>
                    </a:moveTo>
                    <a:cubicBezTo>
                      <a:pt x="0" y="466"/>
                      <a:pt x="24" y="556"/>
                      <a:pt x="84" y="623"/>
                    </a:cubicBezTo>
                    <a:cubicBezTo>
                      <a:pt x="153" y="700"/>
                      <a:pt x="263" y="741"/>
                      <a:pt x="404" y="741"/>
                    </a:cubicBezTo>
                    <a:cubicBezTo>
                      <a:pt x="506" y="741"/>
                      <a:pt x="585" y="724"/>
                      <a:pt x="685" y="682"/>
                    </a:cubicBezTo>
                    <a:cubicBezTo>
                      <a:pt x="692" y="679"/>
                      <a:pt x="692" y="679"/>
                      <a:pt x="692" y="679"/>
                    </a:cubicBezTo>
                    <a:cubicBezTo>
                      <a:pt x="727" y="492"/>
                      <a:pt x="727" y="492"/>
                      <a:pt x="727" y="492"/>
                    </a:cubicBezTo>
                    <a:cubicBezTo>
                      <a:pt x="703" y="502"/>
                      <a:pt x="703" y="502"/>
                      <a:pt x="703" y="502"/>
                    </a:cubicBezTo>
                    <a:cubicBezTo>
                      <a:pt x="604" y="543"/>
                      <a:pt x="538" y="568"/>
                      <a:pt x="450" y="568"/>
                    </a:cubicBezTo>
                    <a:cubicBezTo>
                      <a:pt x="372" y="568"/>
                      <a:pt x="308" y="545"/>
                      <a:pt x="269" y="502"/>
                    </a:cubicBezTo>
                    <a:cubicBezTo>
                      <a:pt x="239" y="467"/>
                      <a:pt x="227" y="422"/>
                      <a:pt x="235" y="372"/>
                    </a:cubicBezTo>
                    <a:cubicBezTo>
                      <a:pt x="254" y="255"/>
                      <a:pt x="372" y="173"/>
                      <a:pt x="523" y="173"/>
                    </a:cubicBezTo>
                    <a:cubicBezTo>
                      <a:pt x="600" y="173"/>
                      <a:pt x="674" y="194"/>
                      <a:pt x="755" y="240"/>
                    </a:cubicBezTo>
                    <a:cubicBezTo>
                      <a:pt x="773" y="250"/>
                      <a:pt x="773" y="250"/>
                      <a:pt x="773" y="250"/>
                    </a:cubicBezTo>
                    <a:cubicBezTo>
                      <a:pt x="807" y="68"/>
                      <a:pt x="807" y="68"/>
                      <a:pt x="807" y="68"/>
                    </a:cubicBezTo>
                    <a:cubicBezTo>
                      <a:pt x="799" y="63"/>
                      <a:pt x="799" y="63"/>
                      <a:pt x="799" y="63"/>
                    </a:cubicBezTo>
                    <a:cubicBezTo>
                      <a:pt x="732" y="22"/>
                      <a:pt x="640" y="0"/>
                      <a:pt x="533" y="0"/>
                    </a:cubicBezTo>
                    <a:cubicBezTo>
                      <a:pt x="233" y="0"/>
                      <a:pt x="46" y="187"/>
                      <a:pt x="16" y="3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2C6CF65A-3782-4394-82C9-2D9F55C23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4992" y="2879163"/>
                <a:ext cx="1044897" cy="850003"/>
              </a:xfrm>
              <a:custGeom>
                <a:avLst/>
                <a:gdLst>
                  <a:gd name="T0" fmla="*/ 714 w 831"/>
                  <a:gd name="T1" fmla="*/ 676 h 676"/>
                  <a:gd name="T2" fmla="*/ 521 w 831"/>
                  <a:gd name="T3" fmla="*/ 676 h 676"/>
                  <a:gd name="T4" fmla="*/ 571 w 831"/>
                  <a:gd name="T5" fmla="*/ 389 h 676"/>
                  <a:gd name="T6" fmla="*/ 243 w 831"/>
                  <a:gd name="T7" fmla="*/ 389 h 676"/>
                  <a:gd name="T8" fmla="*/ 193 w 831"/>
                  <a:gd name="T9" fmla="*/ 676 h 676"/>
                  <a:gd name="T10" fmla="*/ 0 w 831"/>
                  <a:gd name="T11" fmla="*/ 676 h 676"/>
                  <a:gd name="T12" fmla="*/ 119 w 831"/>
                  <a:gd name="T13" fmla="*/ 0 h 676"/>
                  <a:gd name="T14" fmla="*/ 311 w 831"/>
                  <a:gd name="T15" fmla="*/ 0 h 676"/>
                  <a:gd name="T16" fmla="*/ 265 w 831"/>
                  <a:gd name="T17" fmla="*/ 266 h 676"/>
                  <a:gd name="T18" fmla="*/ 593 w 831"/>
                  <a:gd name="T19" fmla="*/ 266 h 676"/>
                  <a:gd name="T20" fmla="*/ 638 w 831"/>
                  <a:gd name="T21" fmla="*/ 0 h 676"/>
                  <a:gd name="T22" fmla="*/ 831 w 831"/>
                  <a:gd name="T23" fmla="*/ 0 h 676"/>
                  <a:gd name="T24" fmla="*/ 714 w 831"/>
                  <a:gd name="T25" fmla="*/ 676 h 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1" h="676">
                    <a:moveTo>
                      <a:pt x="714" y="676"/>
                    </a:moveTo>
                    <a:lnTo>
                      <a:pt x="521" y="676"/>
                    </a:lnTo>
                    <a:lnTo>
                      <a:pt x="571" y="389"/>
                    </a:lnTo>
                    <a:lnTo>
                      <a:pt x="243" y="389"/>
                    </a:lnTo>
                    <a:lnTo>
                      <a:pt x="193" y="676"/>
                    </a:lnTo>
                    <a:lnTo>
                      <a:pt x="0" y="676"/>
                    </a:lnTo>
                    <a:lnTo>
                      <a:pt x="119" y="0"/>
                    </a:lnTo>
                    <a:lnTo>
                      <a:pt x="311" y="0"/>
                    </a:lnTo>
                    <a:lnTo>
                      <a:pt x="265" y="266"/>
                    </a:lnTo>
                    <a:lnTo>
                      <a:pt x="593" y="266"/>
                    </a:lnTo>
                    <a:lnTo>
                      <a:pt x="638" y="0"/>
                    </a:lnTo>
                    <a:lnTo>
                      <a:pt x="831" y="0"/>
                    </a:lnTo>
                    <a:lnTo>
                      <a:pt x="714" y="6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 37">
                <a:extLst>
                  <a:ext uri="{FF2B5EF4-FFF2-40B4-BE49-F238E27FC236}">
                    <a16:creationId xmlns:a16="http://schemas.microsoft.com/office/drawing/2014/main" id="{25D75C82-C3CE-4F31-9BD3-8B099B5FEB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07651" y="2879163"/>
                <a:ext cx="880178" cy="850003"/>
              </a:xfrm>
              <a:custGeom>
                <a:avLst/>
                <a:gdLst>
                  <a:gd name="T0" fmla="*/ 311 w 752"/>
                  <a:gd name="T1" fmla="*/ 132 h 723"/>
                  <a:gd name="T2" fmla="*/ 420 w 752"/>
                  <a:gd name="T3" fmla="*/ 132 h 723"/>
                  <a:gd name="T4" fmla="*/ 512 w 752"/>
                  <a:gd name="T5" fmla="*/ 209 h 723"/>
                  <a:gd name="T6" fmla="*/ 393 w 752"/>
                  <a:gd name="T7" fmla="*/ 287 h 723"/>
                  <a:gd name="T8" fmla="*/ 284 w 752"/>
                  <a:gd name="T9" fmla="*/ 287 h 723"/>
                  <a:gd name="T10" fmla="*/ 311 w 752"/>
                  <a:gd name="T11" fmla="*/ 132 h 723"/>
                  <a:gd name="T12" fmla="*/ 127 w 752"/>
                  <a:gd name="T13" fmla="*/ 0 h 723"/>
                  <a:gd name="T14" fmla="*/ 0 w 752"/>
                  <a:gd name="T15" fmla="*/ 723 h 723"/>
                  <a:gd name="T16" fmla="*/ 405 w 752"/>
                  <a:gd name="T17" fmla="*/ 723 h 723"/>
                  <a:gd name="T18" fmla="*/ 737 w 752"/>
                  <a:gd name="T19" fmla="*/ 511 h 723"/>
                  <a:gd name="T20" fmla="*/ 592 w 752"/>
                  <a:gd name="T21" fmla="*/ 325 h 723"/>
                  <a:gd name="T22" fmla="*/ 731 w 752"/>
                  <a:gd name="T23" fmla="*/ 181 h 723"/>
                  <a:gd name="T24" fmla="*/ 487 w 752"/>
                  <a:gd name="T25" fmla="*/ 0 h 723"/>
                  <a:gd name="T26" fmla="*/ 127 w 752"/>
                  <a:gd name="T27" fmla="*/ 0 h 723"/>
                  <a:gd name="T28" fmla="*/ 261 w 752"/>
                  <a:gd name="T29" fmla="*/ 420 h 723"/>
                  <a:gd name="T30" fmla="*/ 406 w 752"/>
                  <a:gd name="T31" fmla="*/ 420 h 723"/>
                  <a:gd name="T32" fmla="*/ 519 w 752"/>
                  <a:gd name="T33" fmla="*/ 501 h 723"/>
                  <a:gd name="T34" fmla="*/ 348 w 752"/>
                  <a:gd name="T35" fmla="*/ 590 h 723"/>
                  <a:gd name="T36" fmla="*/ 231 w 752"/>
                  <a:gd name="T37" fmla="*/ 590 h 723"/>
                  <a:gd name="T38" fmla="*/ 261 w 752"/>
                  <a:gd name="T39" fmla="*/ 420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52" h="723">
                    <a:moveTo>
                      <a:pt x="311" y="132"/>
                    </a:moveTo>
                    <a:cubicBezTo>
                      <a:pt x="420" y="132"/>
                      <a:pt x="420" y="132"/>
                      <a:pt x="420" y="132"/>
                    </a:cubicBezTo>
                    <a:cubicBezTo>
                      <a:pt x="495" y="132"/>
                      <a:pt x="519" y="172"/>
                      <a:pt x="512" y="209"/>
                    </a:cubicBezTo>
                    <a:cubicBezTo>
                      <a:pt x="506" y="247"/>
                      <a:pt x="468" y="287"/>
                      <a:pt x="393" y="287"/>
                    </a:cubicBezTo>
                    <a:cubicBezTo>
                      <a:pt x="284" y="287"/>
                      <a:pt x="284" y="287"/>
                      <a:pt x="284" y="287"/>
                    </a:cubicBezTo>
                    <a:lnTo>
                      <a:pt x="311" y="132"/>
                    </a:lnTo>
                    <a:close/>
                    <a:moveTo>
                      <a:pt x="127" y="0"/>
                    </a:moveTo>
                    <a:cubicBezTo>
                      <a:pt x="0" y="723"/>
                      <a:pt x="0" y="723"/>
                      <a:pt x="0" y="723"/>
                    </a:cubicBezTo>
                    <a:cubicBezTo>
                      <a:pt x="405" y="723"/>
                      <a:pt x="405" y="723"/>
                      <a:pt x="405" y="723"/>
                    </a:cubicBezTo>
                    <a:cubicBezTo>
                      <a:pt x="648" y="723"/>
                      <a:pt x="722" y="594"/>
                      <a:pt x="737" y="511"/>
                    </a:cubicBezTo>
                    <a:cubicBezTo>
                      <a:pt x="752" y="426"/>
                      <a:pt x="706" y="352"/>
                      <a:pt x="592" y="325"/>
                    </a:cubicBezTo>
                    <a:cubicBezTo>
                      <a:pt x="667" y="296"/>
                      <a:pt x="720" y="242"/>
                      <a:pt x="731" y="181"/>
                    </a:cubicBezTo>
                    <a:cubicBezTo>
                      <a:pt x="745" y="101"/>
                      <a:pt x="683" y="0"/>
                      <a:pt x="487" y="0"/>
                    </a:cubicBezTo>
                    <a:lnTo>
                      <a:pt x="127" y="0"/>
                    </a:lnTo>
                    <a:close/>
                    <a:moveTo>
                      <a:pt x="261" y="420"/>
                    </a:moveTo>
                    <a:cubicBezTo>
                      <a:pt x="406" y="420"/>
                      <a:pt x="406" y="420"/>
                      <a:pt x="406" y="420"/>
                    </a:cubicBezTo>
                    <a:cubicBezTo>
                      <a:pt x="479" y="420"/>
                      <a:pt x="528" y="448"/>
                      <a:pt x="519" y="501"/>
                    </a:cubicBezTo>
                    <a:cubicBezTo>
                      <a:pt x="508" y="564"/>
                      <a:pt x="463" y="590"/>
                      <a:pt x="348" y="590"/>
                    </a:cubicBezTo>
                    <a:cubicBezTo>
                      <a:pt x="231" y="590"/>
                      <a:pt x="231" y="590"/>
                      <a:pt x="231" y="590"/>
                    </a:cubicBezTo>
                    <a:lnTo>
                      <a:pt x="261" y="4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7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258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731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14" r:id="rId18"/>
    <p:sldLayoutId id="2147483715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23" indent="-228623" algn="l" defTabSz="9144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6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5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360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5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851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6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5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6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4C3B3-8226-46C9-A7A8-2286CBAA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8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B09ED-8065-4D73-88C2-CB42746E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8775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4420-982A-4438-B894-2DABB418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8732-FCA9-4E8B-AC87-E7E70A711824}" type="datetimeFigureOut">
              <a:rPr lang="en-DK" smtClean="0"/>
              <a:t>02/09/2021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E398-621B-490A-BC7B-CF2C52770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0188" y="635793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FCF6-9E09-4377-895E-29732F17A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2188" y="635793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837A3-3F96-4E39-AC69-CEB00DE74C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225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bitech-DK/public/tree/main/obsidian/templat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7CE3-A449-40F4-9551-F0EC285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cs typeface="Calibri Light"/>
              </a:rPr>
              <a:t>David Thejl-Clayton</a:t>
            </a:r>
            <a:br>
              <a:rPr lang="da-DK" dirty="0">
                <a:cs typeface="Calibri Light"/>
              </a:rPr>
            </a:br>
            <a:r>
              <a:rPr lang="da-DK" dirty="0">
                <a:cs typeface="Calibri Light"/>
              </a:rPr>
              <a:t>Gathering CTI - Obsidian</a:t>
            </a:r>
          </a:p>
        </p:txBody>
      </p:sp>
    </p:spTree>
    <p:extLst>
      <p:ext uri="{BB962C8B-B14F-4D97-AF65-F5344CB8AC3E}">
        <p14:creationId xmlns:p14="http://schemas.microsoft.com/office/powerpoint/2010/main" val="304352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DB6E-5A90-4F30-89E8-6869BFC0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gather CTI?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976E-B62C-497C-94B1-70944A99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everything that you can...</a:t>
            </a:r>
          </a:p>
          <a:p>
            <a:pPr lvl="1"/>
            <a:r>
              <a:rPr lang="en-US" dirty="0"/>
              <a:t>News</a:t>
            </a:r>
          </a:p>
          <a:p>
            <a:pPr lvl="1"/>
            <a:r>
              <a:rPr lang="en-US" dirty="0"/>
              <a:t>Blogs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Decide on what you want to focus on, bring your own context…</a:t>
            </a:r>
          </a:p>
          <a:p>
            <a:pPr lvl="1"/>
            <a:r>
              <a:rPr lang="en-US" dirty="0"/>
              <a:t>Ransomware gangs?</a:t>
            </a:r>
          </a:p>
          <a:p>
            <a:pPr lvl="1"/>
            <a:r>
              <a:rPr lang="en-US" dirty="0"/>
              <a:t>Malware variants?</a:t>
            </a:r>
          </a:p>
          <a:p>
            <a:pPr lvl="1"/>
            <a:r>
              <a:rPr lang="en-US" dirty="0"/>
              <a:t>Sector specific attacks? </a:t>
            </a:r>
          </a:p>
        </p:txBody>
      </p:sp>
    </p:spTree>
    <p:extLst>
      <p:ext uri="{BB962C8B-B14F-4D97-AF65-F5344CB8AC3E}">
        <p14:creationId xmlns:p14="http://schemas.microsoft.com/office/powerpoint/2010/main" val="10342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2FB620-21D1-47D1-9688-8080D3309E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articles is great, but how can you remember it all?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you make your knowledge more operational and useful?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going to need a 2</a:t>
            </a:r>
            <a:r>
              <a:rPr lang="en-US" baseline="30000" dirty="0"/>
              <a:t>nd</a:t>
            </a:r>
            <a:r>
              <a:rPr lang="en-US" dirty="0"/>
              <a:t> brain!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A9F668-F8F5-40B0-BB79-DD2ECDD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then?</a:t>
            </a:r>
            <a:endParaRPr lang="en-DK" dirty="0"/>
          </a:p>
        </p:txBody>
      </p:sp>
      <p:pic>
        <p:nvPicPr>
          <p:cNvPr id="6146" name="Picture 2" descr="I Got a Book Deal for Building a Second Brain! - Forte Labs">
            <a:extLst>
              <a:ext uri="{FF2B5EF4-FFF2-40B4-BE49-F238E27FC236}">
                <a16:creationId xmlns:a16="http://schemas.microsoft.com/office/drawing/2014/main" id="{1DC18434-BD76-4DB9-8764-5F149245D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83" y="2110869"/>
            <a:ext cx="4855750" cy="319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DAAB28-ED6E-4F0E-846D-B6E413C0BD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idea is that we consume so much information everyday that we simply cannot remember it all...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why not spend a few extra minutes indexing it!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87627F-977A-415A-BD08-E76158F0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brain</a:t>
            </a:r>
            <a:endParaRPr lang="en-DK" dirty="0"/>
          </a:p>
        </p:txBody>
      </p:sp>
      <p:pic>
        <p:nvPicPr>
          <p:cNvPr id="5" name="Picture 2" descr="Building a Second Brain">
            <a:extLst>
              <a:ext uri="{FF2B5EF4-FFF2-40B4-BE49-F238E27FC236}">
                <a16:creationId xmlns:a16="http://schemas.microsoft.com/office/drawing/2014/main" id="{FD18199C-B926-4E74-B5B6-6840293B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7" y="1588478"/>
            <a:ext cx="4693262" cy="45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C7427-209E-4815-A85C-C7B43B03CF39}"/>
              </a:ext>
            </a:extLst>
          </p:cNvPr>
          <p:cNvSpPr txBox="1"/>
          <p:nvPr/>
        </p:nvSpPr>
        <p:spPr>
          <a:xfrm>
            <a:off x="6817667" y="6039894"/>
            <a:ext cx="470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http://chuckfrey.com/how-building-second-brain-blew-thinking/</a:t>
            </a:r>
            <a:endParaRPr lang="en-DK" sz="1200" dirty="0"/>
          </a:p>
        </p:txBody>
      </p:sp>
    </p:spTree>
    <p:extLst>
      <p:ext uri="{BB962C8B-B14F-4D97-AF65-F5344CB8AC3E}">
        <p14:creationId xmlns:p14="http://schemas.microsoft.com/office/powerpoint/2010/main" val="39206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4DF32-2F9A-4AAE-8688-B81E3DCD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Obsidian - Demo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08E16-CA66-4346-A9F2-5272E8F9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67" y="1669666"/>
            <a:ext cx="6107188" cy="42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4B905-2C14-428C-BE8A-F5F2F89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Obsidian!</a:t>
            </a:r>
          </a:p>
          <a:p>
            <a:r>
              <a:rPr lang="en-US" dirty="0"/>
              <a:t>Find your context</a:t>
            </a:r>
          </a:p>
          <a:p>
            <a:r>
              <a:rPr lang="en-US" dirty="0"/>
              <a:t>Find your resources (Blogs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Get indexing!</a:t>
            </a:r>
          </a:p>
          <a:p>
            <a:endParaRPr lang="en-US" dirty="0"/>
          </a:p>
          <a:p>
            <a:r>
              <a:rPr lang="en-US" dirty="0"/>
              <a:t>Templates that I use:-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https://github.com/Combitech-DK/public/tree/main/obsidian/templates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312CC3-94C9-4C40-8754-FBF15968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now?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9913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4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6A1B8B-8823-473F-A050-842E7282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3031B67-9B15-423E-8A15-14EC44F1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2</a:t>
            </a:fld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93D78E-E6BD-4E41-93B6-BE064F45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39" y="-26590"/>
            <a:ext cx="10518338" cy="1325870"/>
          </a:xfrm>
        </p:spPr>
        <p:txBody>
          <a:bodyPr/>
          <a:lstStyle/>
          <a:p>
            <a:r>
              <a:rPr lang="da-DK" dirty="0"/>
              <a:t>A little about Me…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44F33D-DF9F-40DE-8624-7126E9179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British living in Denmark</a:t>
            </a:r>
            <a:endParaRPr lang="en-D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A897FE2-FB50-48FA-ACC5-8A527BB1A2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Senior Advisor</a:t>
            </a:r>
            <a:endParaRPr lang="en-DK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C670322-4C10-4604-8BC3-0C3211FE8E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Teaching/Mentoring</a:t>
            </a:r>
            <a:endParaRPr lang="en-DK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0EBBD64-7EEB-4422-BD87-9ADC406747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Blogger</a:t>
            </a:r>
            <a:endParaRPr lang="en-DK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2A158B9-9341-448B-9E44-2FA7D5982E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Open source</a:t>
            </a:r>
            <a:endParaRPr lang="en-DK" dirty="0"/>
          </a:p>
        </p:txBody>
      </p:sp>
      <p:pic>
        <p:nvPicPr>
          <p:cNvPr id="6" name="Picture 2" descr="image being cropped">
            <a:extLst>
              <a:ext uri="{FF2B5EF4-FFF2-40B4-BE49-F238E27FC236}">
                <a16:creationId xmlns:a16="http://schemas.microsoft.com/office/drawing/2014/main" id="{DA21C51B-D950-46CA-A409-C05781A6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459" y="365210"/>
            <a:ext cx="1935649" cy="262362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British Danish Half Denmark Half UK Flag Men's Sport T-Shirt | Spreadshirt">
            <a:extLst>
              <a:ext uri="{FF2B5EF4-FFF2-40B4-BE49-F238E27FC236}">
                <a16:creationId xmlns:a16="http://schemas.microsoft.com/office/drawing/2014/main" id="{9C3E75EE-EAE7-48E8-AFC3-70A10C1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0" y="1710751"/>
            <a:ext cx="1935650" cy="169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Heart 29">
            <a:extLst>
              <a:ext uri="{FF2B5EF4-FFF2-40B4-BE49-F238E27FC236}">
                <a16:creationId xmlns:a16="http://schemas.microsoft.com/office/drawing/2014/main" id="{23B5CF46-BBB7-4F1F-BE48-2A40697E9C9D}"/>
              </a:ext>
            </a:extLst>
          </p:cNvPr>
          <p:cNvSpPr/>
          <p:nvPr/>
        </p:nvSpPr>
        <p:spPr>
          <a:xfrm>
            <a:off x="816639" y="4319521"/>
            <a:ext cx="1390467" cy="1157516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7174" name="Picture 6" descr="Security Distractions">
            <a:extLst>
              <a:ext uri="{FF2B5EF4-FFF2-40B4-BE49-F238E27FC236}">
                <a16:creationId xmlns:a16="http://schemas.microsoft.com/office/drawing/2014/main" id="{5316A3C4-6DC5-4B28-AC5B-0CC8CEBA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23" y="3317746"/>
            <a:ext cx="2515533" cy="78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entoring advice to our younger selves | by Paddy Corry | Serious Scrum |  Medium">
            <a:extLst>
              <a:ext uri="{FF2B5EF4-FFF2-40B4-BE49-F238E27FC236}">
                <a16:creationId xmlns:a16="http://schemas.microsoft.com/office/drawing/2014/main" id="{D80F2236-A01B-4E3B-955A-8E6ADE922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4319522"/>
            <a:ext cx="1911556" cy="115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mbitech denmark">
            <a:extLst>
              <a:ext uri="{FF2B5EF4-FFF2-40B4-BE49-F238E27FC236}">
                <a16:creationId xmlns:a16="http://schemas.microsoft.com/office/drawing/2014/main" id="{A46D68C1-1ED5-4B1E-88AE-32226D63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5" y="3202332"/>
            <a:ext cx="1191653" cy="9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8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 build="p"/>
      <p:bldP spid="21" grpId="0" build="p"/>
      <p:bldP spid="22" grpId="0" build="p"/>
      <p:bldP spid="23" grpId="0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78C8B6F-9188-4B55-8106-5B5D26F90287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363EA2-8FDE-4F42-BEAE-2E722755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F33369C-B663-4D68-9C90-4C2CEDFF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3</a:t>
            </a:fld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69E7B-6448-4802-9D85-6FB71288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1" y="-78311"/>
            <a:ext cx="10518338" cy="1325870"/>
          </a:xfrm>
        </p:spPr>
        <p:txBody>
          <a:bodyPr/>
          <a:lstStyle/>
          <a:p>
            <a:r>
              <a:rPr lang="da-DK" dirty="0"/>
              <a:t>My life in CTI/Cyberz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D70359-E54D-4094-8985-1C3D09CFF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Intelligence Driven</a:t>
            </a:r>
            <a:endParaRPr lang="en-D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43CEB1-7021-47C7-B04B-CFBB150B7B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Moved to </a:t>
            </a:r>
            <a:r>
              <a:rPr lang="en-US" dirty="0" err="1"/>
              <a:t>Combitech</a:t>
            </a:r>
            <a:endParaRPr lang="en-D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21F6CFF-1303-4AEE-B794-D7A16D730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Threat Intelligence Committee</a:t>
            </a:r>
            <a:endParaRPr lang="en-D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27F175E-5F3F-4972-BFC6-341983D2F8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89801" y="4315392"/>
            <a:ext cx="1506886" cy="1042340"/>
          </a:xfrm>
        </p:spPr>
        <p:txBody>
          <a:bodyPr>
            <a:noAutofit/>
          </a:bodyPr>
          <a:lstStyle/>
          <a:p>
            <a:r>
              <a:rPr lang="en-US" dirty="0"/>
              <a:t>IOC’s, Threat feeds, Automation</a:t>
            </a:r>
            <a:endParaRPr lang="en-DK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24B013-F5E9-406B-96BD-0F5ED0297A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2017</a:t>
            </a:r>
            <a:endParaRPr lang="en-DK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C1BB750-A32D-47E2-8DCC-20FA06B198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2018</a:t>
            </a:r>
            <a:endParaRPr lang="en-DK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552150-461C-44ED-BB36-F9F072A4F7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2019</a:t>
            </a:r>
            <a:endParaRPr lang="en-DK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643A9E-B35C-46C0-8794-387468BCBD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2020</a:t>
            </a:r>
            <a:endParaRPr lang="en-DK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D4CD4DC-2F02-4904-A360-601C6FC3B6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2020</a:t>
            </a:r>
            <a:endParaRPr lang="en-D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1738DB-41D4-4547-B2D0-226B6BC185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2021</a:t>
            </a:r>
            <a:endParaRPr lang="en-D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6218FA-D0BB-4BC6-8AD6-7091DAC4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87" y="2854438"/>
            <a:ext cx="1972569" cy="23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alware Information Sharing Platform - Wikipedia">
            <a:extLst>
              <a:ext uri="{FF2B5EF4-FFF2-40B4-BE49-F238E27FC236}">
                <a16:creationId xmlns:a16="http://schemas.microsoft.com/office/drawing/2014/main" id="{775BDDFF-D136-4DB6-9B6E-B14D47A2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7" y="1996831"/>
            <a:ext cx="1230253" cy="9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ake Williams (@MalwareJake) | Twitter">
            <a:extLst>
              <a:ext uri="{FF2B5EF4-FFF2-40B4-BE49-F238E27FC236}">
                <a16:creationId xmlns:a16="http://schemas.microsoft.com/office/drawing/2014/main" id="{3AAE3F11-6F2E-4A77-A4B3-ED73FB7D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442" y="4091936"/>
            <a:ext cx="1432657" cy="143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Nordic Financial CERT · GitHub">
            <a:extLst>
              <a:ext uri="{FF2B5EF4-FFF2-40B4-BE49-F238E27FC236}">
                <a16:creationId xmlns:a16="http://schemas.microsoft.com/office/drawing/2014/main" id="{22C603D5-BC7C-4ADF-AA7C-DFFA329D0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16057" r="2886" b="16802"/>
          <a:stretch/>
        </p:blipFill>
        <p:spPr bwMode="auto">
          <a:xfrm>
            <a:off x="6250492" y="1870194"/>
            <a:ext cx="1629425" cy="116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A5572CB-BC46-471B-8804-20574E62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261" y="4091935"/>
            <a:ext cx="1215590" cy="15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SANS Lethal Forensicator Coin: Digital Forensics Award">
            <a:extLst>
              <a:ext uri="{FF2B5EF4-FFF2-40B4-BE49-F238E27FC236}">
                <a16:creationId xmlns:a16="http://schemas.microsoft.com/office/drawing/2014/main" id="{72674CC4-2CED-46E4-AEF6-3653C7A3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52" y="1734085"/>
            <a:ext cx="1276645" cy="12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13" grpId="0" build="p"/>
      <p:bldP spid="14" grpId="0" uiExpand="1" build="p" animBg="1"/>
      <p:bldP spid="15" grpId="0" uiExpand="1" build="p" animBg="1"/>
      <p:bldP spid="16" grpId="0" uiExpand="1" build="p" animBg="1"/>
      <p:bldP spid="17" grpId="0" uiExpand="1" build="p" animBg="1"/>
      <p:bldP spid="18" grpId="0" uiExpand="1" build="p" animBg="1"/>
      <p:bldP spid="1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9C2BC58-FE3D-4D7F-8AB6-9402898B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life at </a:t>
            </a:r>
            <a:r>
              <a:rPr lang="en-US" dirty="0" err="1"/>
              <a:t>Combitech</a:t>
            </a:r>
            <a:endParaRPr lang="en-DK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119E33E-565F-4F25-A41F-70D2EDD7F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611631"/>
              </p:ext>
            </p:extLst>
          </p:nvPr>
        </p:nvGraphicFramePr>
        <p:xfrm>
          <a:off x="336947" y="1253620"/>
          <a:ext cx="5760640" cy="527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27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334E82-41CB-4F0E-995B-0E304034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B1E787-1DC1-44C7-9129-BEDF76B7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5</a:t>
            </a:fld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09371D-EEFF-4223-82A3-01E72D28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1" y="-98598"/>
            <a:ext cx="10518338" cy="1325870"/>
          </a:xfrm>
        </p:spPr>
        <p:txBody>
          <a:bodyPr/>
          <a:lstStyle/>
          <a:p>
            <a:r>
              <a:rPr lang="da-DK" dirty="0"/>
              <a:t>What is CTI (Cyber threat intelligence?)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EC1CA5-6C80-46C5-AC3A-474AB8976D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Threat</a:t>
            </a:r>
            <a:r>
              <a:rPr lang="da-DK" dirty="0"/>
              <a:t> Intelligence, it is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Threat</a:t>
            </a:r>
            <a:r>
              <a:rPr lang="da-DK" dirty="0"/>
              <a:t> Intelligence </a:t>
            </a:r>
            <a:r>
              <a:rPr lang="da-DK" dirty="0" err="1"/>
              <a:t>actually</a:t>
            </a:r>
            <a:r>
              <a:rPr lang="da-DK" dirty="0"/>
              <a:t> is!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2F490D6-F437-4AA4-96DD-488F1E2041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a-DK" dirty="0"/>
              <a:t>How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? </a:t>
            </a:r>
            <a:r>
              <a:rPr lang="da-DK" dirty="0" err="1"/>
              <a:t>Why</a:t>
            </a:r>
            <a:r>
              <a:rPr lang="da-DK" dirty="0"/>
              <a:t> is it </a:t>
            </a:r>
            <a:r>
              <a:rPr lang="da-DK" dirty="0" err="1"/>
              <a:t>important</a:t>
            </a:r>
            <a:r>
              <a:rPr lang="da-DK" dirty="0"/>
              <a:t> to </a:t>
            </a:r>
            <a:r>
              <a:rPr lang="da-DK" dirty="0" err="1"/>
              <a:t>us</a:t>
            </a:r>
            <a:r>
              <a:rPr lang="da-DK" dirty="0"/>
              <a:t>?</a:t>
            </a:r>
          </a:p>
          <a:p>
            <a:pPr lvl="1"/>
            <a:r>
              <a:rPr lang="da-DK" sz="2000" dirty="0">
                <a:solidFill>
                  <a:schemeClr val="bg1"/>
                </a:solidFill>
              </a:rPr>
              <a:t>A long list of </a:t>
            </a:r>
            <a:r>
              <a:rPr lang="da-DK" sz="2000" dirty="0" err="1">
                <a:solidFill>
                  <a:schemeClr val="bg1"/>
                </a:solidFill>
              </a:rPr>
              <a:t>IP’s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da-DK" sz="2000" dirty="0" err="1">
                <a:solidFill>
                  <a:schemeClr val="bg1"/>
                </a:solidFill>
              </a:rPr>
              <a:t>which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da-DK" sz="2000" dirty="0" err="1">
                <a:solidFill>
                  <a:schemeClr val="bg1"/>
                </a:solidFill>
              </a:rPr>
              <a:t>are</a:t>
            </a:r>
            <a:r>
              <a:rPr lang="da-DK" sz="2000" dirty="0">
                <a:solidFill>
                  <a:schemeClr val="bg1"/>
                </a:solidFill>
              </a:rPr>
              <a:t> on a </a:t>
            </a:r>
            <a:r>
              <a:rPr lang="da-DK" sz="2000" dirty="0" err="1">
                <a:solidFill>
                  <a:schemeClr val="bg1"/>
                </a:solidFill>
              </a:rPr>
              <a:t>block</a:t>
            </a:r>
            <a:r>
              <a:rPr lang="da-DK" sz="2000" dirty="0">
                <a:solidFill>
                  <a:schemeClr val="bg1"/>
                </a:solidFill>
              </a:rPr>
              <a:t> list, is it </a:t>
            </a:r>
            <a:r>
              <a:rPr lang="da-DK" sz="2000" dirty="0" err="1">
                <a:solidFill>
                  <a:schemeClr val="bg1"/>
                </a:solidFill>
              </a:rPr>
              <a:t>useful</a:t>
            </a:r>
            <a:r>
              <a:rPr lang="da-DK" sz="2000" dirty="0">
                <a:solidFill>
                  <a:schemeClr val="bg1"/>
                </a:solidFill>
              </a:rPr>
              <a:t> to </a:t>
            </a:r>
            <a:r>
              <a:rPr lang="da-DK" sz="2000" dirty="0" err="1">
                <a:solidFill>
                  <a:schemeClr val="bg1"/>
                </a:solidFill>
              </a:rPr>
              <a:t>us</a:t>
            </a:r>
            <a:r>
              <a:rPr lang="da-DK" sz="2000" dirty="0">
                <a:solidFill>
                  <a:schemeClr val="bg1"/>
                </a:solidFill>
              </a:rPr>
              <a:t>?</a:t>
            </a:r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2511D0CE-D7DC-4E99-A9D9-85137DFE08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a-DK" b="1" dirty="0" err="1"/>
              <a:t>Threat</a:t>
            </a:r>
            <a:r>
              <a:rPr lang="da-DK" b="1" dirty="0"/>
              <a:t> Data</a:t>
            </a:r>
          </a:p>
          <a:p>
            <a:r>
              <a:rPr lang="da-DK" dirty="0" err="1"/>
              <a:t>Indicators</a:t>
            </a:r>
            <a:r>
              <a:rPr lang="da-DK" dirty="0"/>
              <a:t> (IP, Domain, </a:t>
            </a:r>
            <a:r>
              <a:rPr lang="da-DK" dirty="0" err="1"/>
              <a:t>etc</a:t>
            </a:r>
            <a:r>
              <a:rPr lang="da-DK" dirty="0"/>
              <a:t>)</a:t>
            </a:r>
          </a:p>
          <a:p>
            <a:pPr lvl="1"/>
            <a:r>
              <a:rPr lang="da-DK" sz="2000" dirty="0">
                <a:solidFill>
                  <a:schemeClr val="bg1"/>
                </a:solidFill>
              </a:rPr>
              <a:t>Data </a:t>
            </a:r>
            <a:r>
              <a:rPr lang="da-DK" sz="2000" dirty="0" err="1">
                <a:solidFill>
                  <a:schemeClr val="bg1"/>
                </a:solidFill>
              </a:rPr>
              <a:t>about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da-DK" sz="2000" dirty="0" err="1">
                <a:solidFill>
                  <a:schemeClr val="bg1"/>
                </a:solidFill>
              </a:rPr>
              <a:t>threats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da-DK" sz="2000" dirty="0" err="1">
                <a:solidFill>
                  <a:schemeClr val="bg1"/>
                </a:solidFill>
              </a:rPr>
              <a:t>others</a:t>
            </a:r>
            <a:r>
              <a:rPr lang="da-DK" sz="2000" dirty="0">
                <a:solidFill>
                  <a:schemeClr val="bg1"/>
                </a:solidFill>
              </a:rPr>
              <a:t> have </a:t>
            </a:r>
            <a:r>
              <a:rPr lang="da-DK" sz="2000" dirty="0" err="1">
                <a:solidFill>
                  <a:schemeClr val="bg1"/>
                </a:solidFill>
              </a:rPr>
              <a:t>seen</a:t>
            </a:r>
            <a:r>
              <a:rPr lang="da-DK" sz="2000" dirty="0">
                <a:solidFill>
                  <a:schemeClr val="bg1"/>
                </a:solidFill>
              </a:rPr>
              <a:t> but </a:t>
            </a:r>
            <a:r>
              <a:rPr lang="da-DK" sz="2000" dirty="0" err="1">
                <a:solidFill>
                  <a:schemeClr val="bg1"/>
                </a:solidFill>
              </a:rPr>
              <a:t>without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da-DK" sz="2000" dirty="0" err="1">
                <a:solidFill>
                  <a:schemeClr val="bg1"/>
                </a:solidFill>
              </a:rPr>
              <a:t>context</a:t>
            </a:r>
            <a:r>
              <a:rPr lang="da-DK" sz="2000" dirty="0">
                <a:solidFill>
                  <a:schemeClr val="bg1"/>
                </a:solidFill>
              </a:rPr>
              <a:t>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62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BC16D-9D08-4EA1-AE56-C6219160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Threat Data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A7E133-E0C2-4887-903C-A02237CC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9A318D2-1CB0-4FA4-A4ED-68FCA5C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6</a:t>
            </a:fld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D9FD7A2B-4204-4C65-88E4-FCB92A9BB6D0}"/>
              </a:ext>
            </a:extLst>
          </p:cNvPr>
          <p:cNvSpPr txBox="1"/>
          <p:nvPr/>
        </p:nvSpPr>
        <p:spPr>
          <a:xfrm>
            <a:off x="836375" y="1671136"/>
            <a:ext cx="2140825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101.24.100.101</a:t>
            </a:r>
          </a:p>
        </p:txBody>
      </p:sp>
      <p:pic>
        <p:nvPicPr>
          <p:cNvPr id="15" name="Picture 2" descr="Billedresultat for what is a threat capability opportunity">
            <a:extLst>
              <a:ext uri="{FF2B5EF4-FFF2-40B4-BE49-F238E27FC236}">
                <a16:creationId xmlns:a16="http://schemas.microsoft.com/office/drawing/2014/main" id="{BCF238D1-F372-4AF5-8171-AC70DD1EA2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35" y="1691080"/>
            <a:ext cx="4596370" cy="43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CD96C584-7AC8-46AA-9A7E-64B8B7AF040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7200" y="1902023"/>
            <a:ext cx="3804486" cy="112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E949F28A-67AD-482B-8EF3-FA78BB0A8D3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7200" y="1902023"/>
            <a:ext cx="6760357" cy="112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13734E65-56BE-43CB-9895-95F131857C2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7200" y="1902023"/>
            <a:ext cx="5236004" cy="304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>
            <a:extLst>
              <a:ext uri="{FF2B5EF4-FFF2-40B4-BE49-F238E27FC236}">
                <a16:creationId xmlns:a16="http://schemas.microsoft.com/office/drawing/2014/main" id="{ED7A4D15-BBD3-4615-8D5E-A67ED65F1065}"/>
              </a:ext>
            </a:extLst>
          </p:cNvPr>
          <p:cNvSpPr txBox="1"/>
          <p:nvPr/>
        </p:nvSpPr>
        <p:spPr>
          <a:xfrm>
            <a:off x="10994503" y="3016950"/>
            <a:ext cx="327410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?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05FAAC5-534A-451F-8AD3-84BFE4818C60}"/>
              </a:ext>
            </a:extLst>
          </p:cNvPr>
          <p:cNvSpPr txBox="1"/>
          <p:nvPr/>
        </p:nvSpPr>
        <p:spPr>
          <a:xfrm>
            <a:off x="10070142" y="5275185"/>
            <a:ext cx="327410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?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8F0ABDA-8CA5-4997-9869-40967A81E135}"/>
              </a:ext>
            </a:extLst>
          </p:cNvPr>
          <p:cNvSpPr txBox="1"/>
          <p:nvPr/>
        </p:nvSpPr>
        <p:spPr>
          <a:xfrm>
            <a:off x="6505161" y="3016950"/>
            <a:ext cx="266348" cy="46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?</a:t>
            </a:r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D3F563AE-9C2E-424B-919E-827B91F50AF0}"/>
              </a:ext>
            </a:extLst>
          </p:cNvPr>
          <p:cNvGrpSpPr/>
          <p:nvPr/>
        </p:nvGrpSpPr>
        <p:grpSpPr>
          <a:xfrm>
            <a:off x="308368" y="3762973"/>
            <a:ext cx="5299618" cy="783700"/>
            <a:chOff x="460454" y="3762100"/>
            <a:chExt cx="5298392" cy="783518"/>
          </a:xfrm>
        </p:grpSpPr>
        <p:sp>
          <p:nvSpPr>
            <p:cNvPr id="10" name="Taleboble: rektangel med afrundede hjørner 9">
              <a:extLst>
                <a:ext uri="{FF2B5EF4-FFF2-40B4-BE49-F238E27FC236}">
                  <a16:creationId xmlns:a16="http://schemas.microsoft.com/office/drawing/2014/main" id="{EC2A4745-E7E8-487E-ABD8-693DDAF0E36D}"/>
                </a:ext>
              </a:extLst>
            </p:cNvPr>
            <p:cNvSpPr/>
            <p:nvPr/>
          </p:nvSpPr>
          <p:spPr>
            <a:xfrm>
              <a:off x="460454" y="3762100"/>
              <a:ext cx="5298392" cy="783518"/>
            </a:xfrm>
            <a:prstGeom prst="wedgeRoundRectCallout">
              <a:avLst>
                <a:gd name="adj1" fmla="val 49973"/>
                <a:gd name="adj2" fmla="val 121397"/>
                <a:gd name="adj3" fmla="val 1666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" name="Tekstfelt 2">
              <a:extLst>
                <a:ext uri="{FF2B5EF4-FFF2-40B4-BE49-F238E27FC236}">
                  <a16:creationId xmlns:a16="http://schemas.microsoft.com/office/drawing/2014/main" id="{D2F75F9D-1F7D-4067-AD6C-10D4354E0C4A}"/>
                </a:ext>
              </a:extLst>
            </p:cNvPr>
            <p:cNvSpPr txBox="1"/>
            <p:nvPr/>
          </p:nvSpPr>
          <p:spPr>
            <a:xfrm>
              <a:off x="669120" y="3830693"/>
              <a:ext cx="4881059" cy="64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800" dirty="0" err="1">
                  <a:solidFill>
                    <a:schemeClr val="bg1"/>
                  </a:solidFill>
                </a:rPr>
                <a:t>There</a:t>
              </a:r>
              <a:r>
                <a:rPr lang="da-DK" sz="1800" dirty="0">
                  <a:solidFill>
                    <a:schemeClr val="bg1"/>
                  </a:solidFill>
                </a:rPr>
                <a:t> is </a:t>
              </a:r>
              <a:r>
                <a:rPr lang="da-DK" sz="1800" dirty="0" err="1">
                  <a:solidFill>
                    <a:schemeClr val="bg1"/>
                  </a:solidFill>
                </a:rPr>
                <a:t>something</a:t>
              </a:r>
              <a:r>
                <a:rPr lang="da-DK" sz="1800" dirty="0">
                  <a:solidFill>
                    <a:schemeClr val="bg1"/>
                  </a:solidFill>
                </a:rPr>
                <a:t> missing </a:t>
              </a:r>
              <a:r>
                <a:rPr lang="da-DK" sz="1800" dirty="0" err="1">
                  <a:solidFill>
                    <a:schemeClr val="bg1"/>
                  </a:solidFill>
                </a:rPr>
                <a:t>before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we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can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take</a:t>
              </a:r>
              <a:r>
                <a:rPr lang="da-DK" sz="1800" dirty="0">
                  <a:solidFill>
                    <a:schemeClr val="bg1"/>
                  </a:solidFill>
                </a:rPr>
                <a:t> a decision on </a:t>
              </a:r>
              <a:r>
                <a:rPr lang="da-DK" sz="1800" dirty="0" err="1">
                  <a:solidFill>
                    <a:schemeClr val="bg1"/>
                  </a:solidFill>
                </a:rPr>
                <a:t>how</a:t>
              </a:r>
              <a:r>
                <a:rPr lang="da-DK" sz="1800" dirty="0">
                  <a:solidFill>
                    <a:schemeClr val="bg1"/>
                  </a:solidFill>
                </a:rPr>
                <a:t> to </a:t>
              </a:r>
              <a:r>
                <a:rPr lang="da-DK" sz="1800" dirty="0" err="1">
                  <a:solidFill>
                    <a:schemeClr val="bg1"/>
                  </a:solidFill>
                </a:rPr>
                <a:t>treat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this</a:t>
              </a:r>
              <a:r>
                <a:rPr lang="da-DK" sz="1800" dirty="0">
                  <a:solidFill>
                    <a:schemeClr val="bg1"/>
                  </a:solidFill>
                </a:rPr>
                <a:t> data….</a:t>
              </a:r>
            </a:p>
          </p:txBody>
        </p:sp>
      </p:grpSp>
      <p:grpSp>
        <p:nvGrpSpPr>
          <p:cNvPr id="22" name="Gruppe 21">
            <a:extLst>
              <a:ext uri="{FF2B5EF4-FFF2-40B4-BE49-F238E27FC236}">
                <a16:creationId xmlns:a16="http://schemas.microsoft.com/office/drawing/2014/main" id="{6A40B6CB-7730-465E-8C23-32B5DA332C8D}"/>
              </a:ext>
            </a:extLst>
          </p:cNvPr>
          <p:cNvGrpSpPr/>
          <p:nvPr/>
        </p:nvGrpSpPr>
        <p:grpSpPr>
          <a:xfrm>
            <a:off x="308369" y="2040554"/>
            <a:ext cx="3804486" cy="664215"/>
            <a:chOff x="737120" y="2931509"/>
            <a:chExt cx="4728115" cy="664061"/>
          </a:xfrm>
        </p:grpSpPr>
        <p:sp>
          <p:nvSpPr>
            <p:cNvPr id="23" name="Taleboble: rektangel med afrundede hjørner 22">
              <a:extLst>
                <a:ext uri="{FF2B5EF4-FFF2-40B4-BE49-F238E27FC236}">
                  <a16:creationId xmlns:a16="http://schemas.microsoft.com/office/drawing/2014/main" id="{099CD73C-449E-41FA-A986-4976681558F5}"/>
                </a:ext>
              </a:extLst>
            </p:cNvPr>
            <p:cNvSpPr/>
            <p:nvPr/>
          </p:nvSpPr>
          <p:spPr>
            <a:xfrm>
              <a:off x="737120" y="2931509"/>
              <a:ext cx="4728115" cy="664061"/>
            </a:xfrm>
            <a:prstGeom prst="wedgeRoundRectCallout">
              <a:avLst>
                <a:gd name="adj1" fmla="val -49652"/>
                <a:gd name="adj2" fmla="val 111402"/>
                <a:gd name="adj3" fmla="val 1666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43E9EDCB-C92D-445E-BBF6-0D782511AA09}"/>
                </a:ext>
              </a:extLst>
            </p:cNvPr>
            <p:cNvSpPr txBox="1"/>
            <p:nvPr/>
          </p:nvSpPr>
          <p:spPr>
            <a:xfrm>
              <a:off x="838200" y="3085025"/>
              <a:ext cx="3527650" cy="369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800" dirty="0">
                  <a:solidFill>
                    <a:schemeClr val="bg1"/>
                  </a:solidFill>
                </a:rPr>
                <a:t>Is </a:t>
              </a:r>
              <a:r>
                <a:rPr lang="da-DK" sz="1800" dirty="0" err="1">
                  <a:solidFill>
                    <a:schemeClr val="bg1"/>
                  </a:solidFill>
                </a:rPr>
                <a:t>this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something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we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should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act</a:t>
              </a:r>
              <a:r>
                <a:rPr lang="da-DK" sz="1800" dirty="0">
                  <a:solidFill>
                    <a:schemeClr val="bg1"/>
                  </a:solidFill>
                </a:rPr>
                <a:t> 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4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BFF95-E12D-4D61-A184-76A0FA9A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Threat Intelligence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50E043-350F-4CEE-AA30-685C00BF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For </a:t>
            </a:r>
            <a:r>
              <a:rPr lang="da-DK" dirty="0" err="1"/>
              <a:t>Threat</a:t>
            </a:r>
            <a:r>
              <a:rPr lang="da-DK" dirty="0"/>
              <a:t> Intelligence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valuable</a:t>
            </a:r>
            <a:r>
              <a:rPr lang="da-DK" dirty="0"/>
              <a:t> it must:</a:t>
            </a:r>
          </a:p>
          <a:p>
            <a:pPr lvl="1"/>
            <a:r>
              <a:rPr lang="da-DK" dirty="0"/>
              <a:t>Have </a:t>
            </a:r>
            <a:r>
              <a:rPr lang="da-DK" dirty="0" err="1"/>
              <a:t>context</a:t>
            </a:r>
            <a:endParaRPr lang="da-DK" dirty="0"/>
          </a:p>
          <a:p>
            <a:pPr lvl="1"/>
            <a:r>
              <a:rPr lang="da-DK" dirty="0"/>
              <a:t>Be relevant</a:t>
            </a:r>
          </a:p>
          <a:p>
            <a:pPr marL="457291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</a:t>
            </a:r>
            <a:r>
              <a:rPr lang="da-DK" dirty="0" err="1"/>
              <a:t>achieve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threat</a:t>
            </a:r>
            <a:r>
              <a:rPr lang="da-DK" dirty="0"/>
              <a:t> data and </a:t>
            </a:r>
            <a:r>
              <a:rPr lang="da-DK" dirty="0" err="1"/>
              <a:t>apply</a:t>
            </a:r>
            <a:r>
              <a:rPr lang="da-DK" dirty="0"/>
              <a:t> the </a:t>
            </a:r>
            <a:r>
              <a:rPr lang="da-DK" dirty="0" err="1"/>
              <a:t>context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This IP </a:t>
            </a:r>
            <a:r>
              <a:rPr lang="da-DK" dirty="0" err="1"/>
              <a:t>address</a:t>
            </a:r>
            <a:r>
              <a:rPr lang="da-DK" dirty="0"/>
              <a:t>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</a:t>
            </a:r>
            <a:r>
              <a:rPr lang="da-DK" dirty="0" err="1"/>
              <a:t>hosting</a:t>
            </a:r>
            <a:r>
              <a:rPr lang="da-DK" dirty="0"/>
              <a:t> a </a:t>
            </a:r>
            <a:r>
              <a:rPr lang="da-DK" dirty="0" err="1"/>
              <a:t>ransomware</a:t>
            </a:r>
            <a:r>
              <a:rPr lang="da-DK" dirty="0"/>
              <a:t> </a:t>
            </a:r>
            <a:r>
              <a:rPr lang="da-DK" dirty="0" err="1"/>
              <a:t>payload</a:t>
            </a:r>
            <a:r>
              <a:rPr lang="da-DK" dirty="0"/>
              <a:t> and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actor</a:t>
            </a:r>
            <a:r>
              <a:rPr lang="da-DK" dirty="0"/>
              <a:t> is </a:t>
            </a:r>
            <a:r>
              <a:rPr lang="da-DK" dirty="0" err="1"/>
              <a:t>known</a:t>
            </a:r>
            <a:r>
              <a:rPr lang="da-DK" dirty="0"/>
              <a:t> to </a:t>
            </a:r>
            <a:r>
              <a:rPr lang="da-DK" dirty="0" err="1"/>
              <a:t>target</a:t>
            </a:r>
            <a:r>
              <a:rPr lang="da-DK" dirty="0"/>
              <a:t>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sector</a:t>
            </a:r>
            <a:r>
              <a:rPr lang="da-DK" dirty="0"/>
              <a:t>.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2F3B48-C077-4BE1-923D-BCF5AEDF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1E4F91D-8E03-4799-A389-F6E681C8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64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C47CF-9DC5-4098-9C31-CB60B0F7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Threat Intelligence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7CDC52-51B0-4BB5-B07A-956CEE94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B9F73B6-7E9E-41EA-AD67-027E7D6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8</a:t>
            </a:fld>
            <a:endParaRPr lang="da-DK" dirty="0"/>
          </a:p>
        </p:txBody>
      </p:sp>
      <p:pic>
        <p:nvPicPr>
          <p:cNvPr id="6" name="Picture 2" descr="Billedresultat for what is a threat capability opportunity">
            <a:extLst>
              <a:ext uri="{FF2B5EF4-FFF2-40B4-BE49-F238E27FC236}">
                <a16:creationId xmlns:a16="http://schemas.microsoft.com/office/drawing/2014/main" id="{B004F246-38DB-48F3-A768-FDBC49348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35" y="1691080"/>
            <a:ext cx="4596370" cy="43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3C9152C-0B01-43DE-8B80-D64171018506}"/>
              </a:ext>
            </a:extLst>
          </p:cNvPr>
          <p:cNvSpPr txBox="1"/>
          <p:nvPr/>
        </p:nvSpPr>
        <p:spPr>
          <a:xfrm>
            <a:off x="838570" y="1691080"/>
            <a:ext cx="2140825" cy="461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101.24.100.101</a:t>
            </a:r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4B306D27-477D-474A-A65F-72E4B9347AF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9395" y="1921966"/>
            <a:ext cx="3253065" cy="98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CE9A3978-83B6-444A-8B24-DCDE39B8D41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9395" y="1921966"/>
            <a:ext cx="6208935" cy="98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1F521CDC-7959-40E2-BFF2-A08EEEF8C4F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979395" y="1921966"/>
            <a:ext cx="4684582" cy="291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6D6510F2-7568-49C1-AC05-A94A2F1806EF}"/>
              </a:ext>
            </a:extLst>
          </p:cNvPr>
          <p:cNvSpPr txBox="1"/>
          <p:nvPr/>
        </p:nvSpPr>
        <p:spPr>
          <a:xfrm>
            <a:off x="10910399" y="1953165"/>
            <a:ext cx="125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/>
              <a:t>TTPs</a:t>
            </a:r>
            <a:r>
              <a:rPr lang="da-DK" sz="1800" dirty="0"/>
              <a:t> </a:t>
            </a:r>
            <a:r>
              <a:rPr lang="da-DK" sz="1800" dirty="0" err="1"/>
              <a:t>Revil</a:t>
            </a:r>
            <a:endParaRPr lang="da-DK" sz="1800" dirty="0"/>
          </a:p>
          <a:p>
            <a:r>
              <a:rPr lang="da-DK" sz="1800" dirty="0"/>
              <a:t>C2 Framework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ABB4EFC-A488-4CC6-9A04-0876CC252F25}"/>
              </a:ext>
            </a:extLst>
          </p:cNvPr>
          <p:cNvSpPr txBox="1"/>
          <p:nvPr/>
        </p:nvSpPr>
        <p:spPr>
          <a:xfrm>
            <a:off x="10002568" y="5260853"/>
            <a:ext cx="1815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dirty="0" err="1"/>
              <a:t>TTPs</a:t>
            </a:r>
            <a:r>
              <a:rPr lang="da-DK" sz="1800" dirty="0"/>
              <a:t> </a:t>
            </a:r>
            <a:r>
              <a:rPr lang="da-DK" sz="1800" dirty="0" err="1"/>
              <a:t>Revil</a:t>
            </a:r>
            <a:endParaRPr lang="da-DK" sz="1800" dirty="0"/>
          </a:p>
          <a:p>
            <a:r>
              <a:rPr lang="da-DK" sz="1800" dirty="0"/>
              <a:t>Public </a:t>
            </a:r>
            <a:r>
              <a:rPr lang="da-DK" sz="1800" dirty="0" err="1"/>
              <a:t>facing</a:t>
            </a:r>
            <a:r>
              <a:rPr lang="da-DK" sz="1800" dirty="0"/>
              <a:t> </a:t>
            </a:r>
            <a:r>
              <a:rPr lang="da-DK" sz="1800" dirty="0" err="1"/>
              <a:t>vuln</a:t>
            </a:r>
            <a:endParaRPr lang="da-DK" sz="1800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264F12F8-BC05-4D28-940C-67965D56B568}"/>
              </a:ext>
            </a:extLst>
          </p:cNvPr>
          <p:cNvSpPr txBox="1"/>
          <p:nvPr/>
        </p:nvSpPr>
        <p:spPr>
          <a:xfrm>
            <a:off x="5489416" y="2947483"/>
            <a:ext cx="140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dirty="0" err="1"/>
              <a:t>Ransomware</a:t>
            </a:r>
            <a:endParaRPr lang="da-DK" sz="1800" dirty="0"/>
          </a:p>
        </p:txBody>
      </p: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EC8E4F0D-D7B5-47C1-B17E-8A0B76EF8D5F}"/>
              </a:ext>
            </a:extLst>
          </p:cNvPr>
          <p:cNvGrpSpPr/>
          <p:nvPr/>
        </p:nvGrpSpPr>
        <p:grpSpPr>
          <a:xfrm>
            <a:off x="275319" y="2060497"/>
            <a:ext cx="3707550" cy="664215"/>
            <a:chOff x="737121" y="2931509"/>
            <a:chExt cx="3706692" cy="664061"/>
          </a:xfrm>
        </p:grpSpPr>
        <p:sp>
          <p:nvSpPr>
            <p:cNvPr id="10" name="Taleboble: rektangel med afrundede hjørner 9">
              <a:extLst>
                <a:ext uri="{FF2B5EF4-FFF2-40B4-BE49-F238E27FC236}">
                  <a16:creationId xmlns:a16="http://schemas.microsoft.com/office/drawing/2014/main" id="{5E5A8E74-4970-4F0F-B4EF-49C1109857D7}"/>
                </a:ext>
              </a:extLst>
            </p:cNvPr>
            <p:cNvSpPr/>
            <p:nvPr/>
          </p:nvSpPr>
          <p:spPr>
            <a:xfrm>
              <a:off x="737121" y="2931509"/>
              <a:ext cx="3706692" cy="664061"/>
            </a:xfrm>
            <a:prstGeom prst="wedgeRoundRectCallout">
              <a:avLst>
                <a:gd name="adj1" fmla="val -48960"/>
                <a:gd name="adj2" fmla="val 110115"/>
                <a:gd name="adj3" fmla="val 1666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sp>
          <p:nvSpPr>
            <p:cNvPr id="3" name="Tekstfelt 2">
              <a:extLst>
                <a:ext uri="{FF2B5EF4-FFF2-40B4-BE49-F238E27FC236}">
                  <a16:creationId xmlns:a16="http://schemas.microsoft.com/office/drawing/2014/main" id="{47487CE8-5657-4901-BD94-8AB31C28AEBE}"/>
                </a:ext>
              </a:extLst>
            </p:cNvPr>
            <p:cNvSpPr txBox="1"/>
            <p:nvPr/>
          </p:nvSpPr>
          <p:spPr>
            <a:xfrm>
              <a:off x="838200" y="3085025"/>
              <a:ext cx="3527650" cy="369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800" dirty="0">
                  <a:solidFill>
                    <a:schemeClr val="bg1"/>
                  </a:solidFill>
                </a:rPr>
                <a:t>Is </a:t>
              </a:r>
              <a:r>
                <a:rPr lang="da-DK" sz="1800" dirty="0" err="1">
                  <a:solidFill>
                    <a:schemeClr val="bg1"/>
                  </a:solidFill>
                </a:rPr>
                <a:t>this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something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we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should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act</a:t>
              </a:r>
              <a:r>
                <a:rPr lang="da-DK" sz="1800" dirty="0">
                  <a:solidFill>
                    <a:schemeClr val="bg1"/>
                  </a:solidFill>
                </a:rPr>
                <a:t> on?</a:t>
              </a:r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F7A0866F-A4D6-4AB5-B123-1EBAD9142A67}"/>
              </a:ext>
            </a:extLst>
          </p:cNvPr>
          <p:cNvGrpSpPr/>
          <p:nvPr/>
        </p:nvGrpSpPr>
        <p:grpSpPr>
          <a:xfrm>
            <a:off x="360505" y="3701790"/>
            <a:ext cx="4718270" cy="726875"/>
            <a:chOff x="838200" y="4724706"/>
            <a:chExt cx="4717178" cy="612648"/>
          </a:xfrm>
        </p:grpSpPr>
        <p:sp>
          <p:nvSpPr>
            <p:cNvPr id="16" name="Taleboble: rektangel med afrundede hjørner 15">
              <a:extLst>
                <a:ext uri="{FF2B5EF4-FFF2-40B4-BE49-F238E27FC236}">
                  <a16:creationId xmlns:a16="http://schemas.microsoft.com/office/drawing/2014/main" id="{36B8DF7E-F53B-4F46-8CE6-04F54F0C7D08}"/>
                </a:ext>
              </a:extLst>
            </p:cNvPr>
            <p:cNvSpPr/>
            <p:nvPr/>
          </p:nvSpPr>
          <p:spPr>
            <a:xfrm>
              <a:off x="838200" y="4724706"/>
              <a:ext cx="4717178" cy="612648"/>
            </a:xfrm>
            <a:prstGeom prst="wedgeRoundRectCallout">
              <a:avLst>
                <a:gd name="adj1" fmla="val 49096"/>
                <a:gd name="adj2" fmla="val 134234"/>
                <a:gd name="adj3" fmla="val 1666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CCC53247-95AE-42ED-8AE3-AB258D5215D4}"/>
                </a:ext>
              </a:extLst>
            </p:cNvPr>
            <p:cNvSpPr txBox="1"/>
            <p:nvPr/>
          </p:nvSpPr>
          <p:spPr>
            <a:xfrm>
              <a:off x="941468" y="4832586"/>
              <a:ext cx="4545449" cy="311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800" dirty="0">
                  <a:solidFill>
                    <a:schemeClr val="bg1"/>
                  </a:solidFill>
                </a:rPr>
                <a:t>Yes, </a:t>
              </a:r>
              <a:r>
                <a:rPr lang="da-DK" sz="1800" dirty="0" err="1">
                  <a:solidFill>
                    <a:schemeClr val="bg1"/>
                  </a:solidFill>
                </a:rPr>
                <a:t>we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know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that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REvil</a:t>
              </a:r>
              <a:r>
                <a:rPr lang="da-DK" sz="1800" dirty="0">
                  <a:solidFill>
                    <a:schemeClr val="bg1"/>
                  </a:solidFill>
                </a:rPr>
                <a:t> is </a:t>
              </a:r>
              <a:r>
                <a:rPr lang="da-DK" sz="1800" dirty="0" err="1">
                  <a:solidFill>
                    <a:schemeClr val="bg1"/>
                  </a:solidFill>
                </a:rPr>
                <a:t>targetting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our</a:t>
              </a:r>
              <a:r>
                <a:rPr lang="da-DK" sz="1800" dirty="0">
                  <a:solidFill>
                    <a:schemeClr val="bg1"/>
                  </a:solidFill>
                </a:rPr>
                <a:t> </a:t>
              </a:r>
              <a:r>
                <a:rPr lang="da-DK" sz="1800" dirty="0" err="1">
                  <a:solidFill>
                    <a:schemeClr val="bg1"/>
                  </a:solidFill>
                </a:rPr>
                <a:t>sector</a:t>
              </a:r>
              <a:endParaRPr lang="da-DK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9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0A74F9-1CE0-44BF-B595-0F002AE9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D978-741D-45EE-973E-1702FC219427}" type="datetime1">
              <a:rPr lang="da-DK" smtClean="0"/>
              <a:t>02-09-2021</a:t>
            </a:fld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9403727-BC31-43B6-B592-66D93F65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426A-1F50-446D-80CF-59E344920DA1}" type="slidenum">
              <a:rPr lang="da-DK" smtClean="0"/>
              <a:t>9</a:t>
            </a:fld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F3F273F-21C3-46D2-96D5-7922C06720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5255" y="1442177"/>
            <a:ext cx="8040961" cy="3443275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C4CA9662-262A-4D71-952E-C82F9FC3EA7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73869" y="2152573"/>
            <a:ext cx="6461491" cy="16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9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A4834511DA1242A4BC74D131D82A9F" ma:contentTypeVersion="11" ma:contentTypeDescription="Create a new document." ma:contentTypeScope="" ma:versionID="3392f057acf718c530ce3015a4c2fe31">
  <xsd:schema xmlns:xsd="http://www.w3.org/2001/XMLSchema" xmlns:xs="http://www.w3.org/2001/XMLSchema" xmlns:p="http://schemas.microsoft.com/office/2006/metadata/properties" xmlns:ns2="7f745d6c-304d-493b-8a95-0d18cf6ad762" xmlns:ns3="ff62c4a0-30ed-475e-bb6d-3096ec881d87" targetNamespace="http://schemas.microsoft.com/office/2006/metadata/properties" ma:root="true" ma:fieldsID="522da4f372efbd6574b78e8a2232d286" ns2:_="" ns3:_="">
    <xsd:import namespace="7f745d6c-304d-493b-8a95-0d18cf6ad762"/>
    <xsd:import namespace="ff62c4a0-30ed-475e-bb6d-3096ec881d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45d6c-304d-493b-8a95-0d18cf6a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2c4a0-30ed-475e-bb6d-3096ec881d8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C5242D-3909-427A-870E-FCEF088C6BE4}">
  <ds:schemaRefs>
    <ds:schemaRef ds:uri="7f745d6c-304d-493b-8a95-0d18cf6ad762"/>
    <ds:schemaRef ds:uri="http://schemas.microsoft.com/office/2006/documentManagement/types"/>
    <ds:schemaRef ds:uri="http://schemas.microsoft.com/office/2006/metadata/properties"/>
    <ds:schemaRef ds:uri="ff62c4a0-30ed-475e-bb6d-3096ec881d87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8D6CF9-DA77-4FCC-B2D5-D615AD9C6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F1979C-9FC8-4A00-8068-4022D70C70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745d6c-304d-493b-8a95-0d18cf6ad762"/>
    <ds:schemaRef ds:uri="ff62c4a0-30ed-475e-bb6d-3096ec881d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Combitech_PowerPoint_Template</Template>
  <TotalTime>229</TotalTime>
  <Words>432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</vt:lpstr>
      <vt:lpstr>1_Office Theme</vt:lpstr>
      <vt:lpstr>Custom Design</vt:lpstr>
      <vt:lpstr>David Thejl-Clayton Gathering CTI - Obsidian</vt:lpstr>
      <vt:lpstr>A little about Me…</vt:lpstr>
      <vt:lpstr>My life in CTI/Cyberz</vt:lpstr>
      <vt:lpstr>My life at Combitech</vt:lpstr>
      <vt:lpstr>What is CTI (Cyber threat intelligence?)</vt:lpstr>
      <vt:lpstr>What is Threat Data</vt:lpstr>
      <vt:lpstr>Threat Intelligence</vt:lpstr>
      <vt:lpstr>What is Threat Intelligence</vt:lpstr>
      <vt:lpstr>PowerPoint Presentation</vt:lpstr>
      <vt:lpstr>How to gather CTI?</vt:lpstr>
      <vt:lpstr>What then?</vt:lpstr>
      <vt:lpstr>2nd brain</vt:lpstr>
      <vt:lpstr>Obsidian - Demo</vt:lpstr>
      <vt:lpstr>What can you do now?</vt:lpstr>
      <vt:lpstr>PowerPoint Presentation</vt:lpstr>
    </vt:vector>
  </TitlesOfParts>
  <Company>SAAB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Skovgaard</dc:creator>
  <cp:lastModifiedBy>David Thejl-Clayton</cp:lastModifiedBy>
  <cp:revision>13</cp:revision>
  <dcterms:created xsi:type="dcterms:W3CDTF">2021-03-17T12:22:05Z</dcterms:created>
  <dcterms:modified xsi:type="dcterms:W3CDTF">2021-09-02T19:09:09Z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0x01010034A4834511DA1242A4BC74D131D82A9F</vt:lpwstr>
  </property>
  <property fmtid="{D5CDD505-2E9C-101B-9397-08002B2CF9AE}" pid="3" name="_dlc_DocIdItemGuid">
    <vt:lpwstr>54465bf7-3a39-43bc-b84d-137f9a0fb3aa</vt:lpwstr>
  </property>
  <property fmtid="{D5CDD505-2E9C-101B-9397-08002B2CF9AE}" pid="4" name="TaxKeyword">
    <vt:lpwstr/>
  </property>
  <property fmtid="{D5CDD505-2E9C-101B-9397-08002B2CF9AE}" pid="5" name="ReportOwner">
    <vt:lpwstr/>
  </property>
  <property fmtid="{D5CDD505-2E9C-101B-9397-08002B2CF9AE}" pid="6" name="MSIP_Label_71cffee6-aa30-4f5a-bbc3-434e7067f7b3_Enabled">
    <vt:lpwstr>true</vt:lpwstr>
  </property>
  <property fmtid="{D5CDD505-2E9C-101B-9397-08002B2CF9AE}" pid="7" name="MSIP_Label_71cffee6-aa30-4f5a-bbc3-434e7067f7b3_SetDate">
    <vt:lpwstr>2021-03-17T12:22:06Z</vt:lpwstr>
  </property>
  <property fmtid="{D5CDD505-2E9C-101B-9397-08002B2CF9AE}" pid="8" name="MSIP_Label_71cffee6-aa30-4f5a-bbc3-434e7067f7b3_Method">
    <vt:lpwstr>Standard</vt:lpwstr>
  </property>
  <property fmtid="{D5CDD505-2E9C-101B-9397-08002B2CF9AE}" pid="9" name="MSIP_Label_71cffee6-aa30-4f5a-bbc3-434e7067f7b3_Name">
    <vt:lpwstr>Company Confidential</vt:lpwstr>
  </property>
  <property fmtid="{D5CDD505-2E9C-101B-9397-08002B2CF9AE}" pid="10" name="MSIP_Label_71cffee6-aa30-4f5a-bbc3-434e7067f7b3_SiteId">
    <vt:lpwstr>0d11ac4a-ef5e-423a-803b-e51aacfa43d6</vt:lpwstr>
  </property>
  <property fmtid="{D5CDD505-2E9C-101B-9397-08002B2CF9AE}" pid="11" name="MSIP_Label_71cffee6-aa30-4f5a-bbc3-434e7067f7b3_ActionId">
    <vt:lpwstr>5ff096dd-ed78-41f5-a9b8-a17863bcbdda</vt:lpwstr>
  </property>
  <property fmtid="{D5CDD505-2E9C-101B-9397-08002B2CF9AE}" pid="12" name="MSIP_Label_71cffee6-aa30-4f5a-bbc3-434e7067f7b3_ContentBits">
    <vt:lpwstr>0</vt:lpwstr>
  </property>
</Properties>
</file>