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CE5862-44EF-4A2B-99B0-A7EA76A5B86C}">
  <a:tblStyle styleId="{D5CE5862-44EF-4A2B-99B0-A7EA76A5B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d1898a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d1898a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d1898a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d1898a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d1898ab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d1898ab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d1898a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d1898a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d1898a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d1898a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d1898ab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d1898ab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d1898ab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d1898a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d1898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d1898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d1898a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d1898a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d1898a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d1898a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d1898a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d1898a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d1898a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d1898a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d1898a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d1898a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d1898a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d1898a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d1898a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d1898a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Математический анализ данных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и машинное обучение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Лекция 3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Саркисян Вероника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Метрики качества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54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Рассмотрим K двухклассовых задач (one-VS-all), для каждой вычислим матрицу ошибок: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Микро-усреднение: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Макро-усреднение: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975" y="1419750"/>
            <a:ext cx="2593525" cy="4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467" y="2230475"/>
            <a:ext cx="2009408" cy="8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788" y="2276650"/>
            <a:ext cx="3255175" cy="7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450" y="4161500"/>
            <a:ext cx="7125849" cy="7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Датасет Iris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100" y="275275"/>
            <a:ext cx="4754925" cy="47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Регуляризация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46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Вернемся к задаче линейной регрессии: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Будем штрафовать за “сложность” модели: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L2 - регуляризатор: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L1 - регуляризатор: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75" y="3164925"/>
            <a:ext cx="2981624" cy="19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250" y="1105400"/>
            <a:ext cx="2555600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147" y="2166175"/>
            <a:ext cx="3049816" cy="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Ридж-регрессия (L2-регуляризация)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1475"/>
            <a:ext cx="8839201" cy="151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LASSO</a:t>
            </a:r>
            <a:r>
              <a:rPr lang="en"/>
              <a:t> (L1-регуляризация)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0725"/>
            <a:ext cx="8839198" cy="17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главных компонент (PCA)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63" y="1170125"/>
            <a:ext cx="676367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58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625" y="1910625"/>
            <a:ext cx="2978749" cy="29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на сегодня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432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{D5CE5862-44EF-4A2B-99B0-A7EA76A5B86C}</a:tableStyleId>
              </a:tblPr>
              <a:tblGrid>
                <a:gridCol w="1804675"/>
                <a:gridCol w="5443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9:30 - 10:45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SVM, многоклассовая классификация.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11:00 - 12:30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Семинар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12:30 - 13:30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Обед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"/>
                        <a:t>3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en"/>
                        <a:t>30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- 1</a:t>
                      </a:r>
                      <a:r>
                        <a:rPr lang="en"/>
                        <a:t>4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Р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егуляризация, LASSO и Ридж-регрессия.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14:45 - 17:30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Снижение размерности признакового пространства: метод главных компонент.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опорных векторов: разделимый случай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9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Будем рассматривать классификаторы вида: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Расстояние от объекта до разделяющей гиперплоскости: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Расстояние от гиперплоскости до ближайшего объекта выборки: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(здесь воспользовались тем, что можно одновременно умножать w и b на положительную константу)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Оптимизационная задача: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50" y="1271225"/>
            <a:ext cx="4228751" cy="4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150" y="1916000"/>
            <a:ext cx="2791550" cy="9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975" y="2843550"/>
            <a:ext cx="4658425" cy="7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2725" y="3869175"/>
            <a:ext cx="3679575" cy="9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50" y="271900"/>
            <a:ext cx="7197899" cy="45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опорных векторов: неразделимый случай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9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Введем штраф за попадание объектов внутрь разделяющей полосы: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Новая оптимизационная задача:</a:t>
            </a:r>
            <a:r>
              <a:rPr lang="en"/>
              <a:t>      параметр С отвечает за то, как сильно      мы штрафуем за попадание внутрь    полосы.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50" y="1097525"/>
            <a:ext cx="41043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350" y="2571750"/>
            <a:ext cx="4428650" cy="1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189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61620"/>
            <a:ext cx="8839197" cy="259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600" y="152400"/>
            <a:ext cx="71448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Многоклассовая классификация: One-VS-All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66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Обучим K (K = число классов) линейных классификаторов: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Каждый классификатор (бинарный!) будет отличать       один класс от всех остальных.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Итоговый класс будем вычислять как наиболее вероятный,   исходя из прогнозов всех алгоритмов: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050" y="1693425"/>
            <a:ext cx="1697000" cy="4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175" y="2205300"/>
            <a:ext cx="2802275" cy="5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2575" y="3508950"/>
            <a:ext cx="2900525" cy="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Многоклассовая классификация: All-VS-All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43250"/>
            <a:ext cx="54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Обучим              классификаторов (для всех возможных пар классов):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Каждый классификатор (бинарный!) обучаем на подвыборке, содержащей только 2 класса.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Для классификации нового объекта подадим его на вход всем построенным классификаторам; в качестве ответа выберем наиболее “частый” среди ответов класс.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50" y="1143250"/>
            <a:ext cx="704925" cy="4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460" y="1269250"/>
            <a:ext cx="335984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925" y="3232450"/>
            <a:ext cx="3401850" cy="9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