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86667" autoAdjust="0"/>
  </p:normalViewPr>
  <p:slideViewPr>
    <p:cSldViewPr snapToGrid="0">
      <p:cViewPr>
        <p:scale>
          <a:sx n="75" d="100"/>
          <a:sy n="75" d="100"/>
        </p:scale>
        <p:origin x="25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2305-F16D-0872-EC7A-C41E3AA5C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152" y="1874918"/>
            <a:ext cx="7315200" cy="2128564"/>
          </a:xfrm>
        </p:spPr>
        <p:txBody>
          <a:bodyPr/>
          <a:lstStyle/>
          <a:p>
            <a:pPr algn="ctr"/>
            <a:r>
              <a:rPr lang="nl-BE" dirty="0"/>
              <a:t>Opdracht </a:t>
            </a:r>
            <a:r>
              <a:rPr lang="nl-BE" dirty="0" err="1"/>
              <a:t>process</a:t>
            </a:r>
            <a:r>
              <a:rPr lang="nl-BE" dirty="0"/>
              <a:t> design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4B23F3D-2461-8346-9F8D-D2A5D9281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622" y="4983082"/>
            <a:ext cx="7315200" cy="914400"/>
          </a:xfrm>
        </p:spPr>
        <p:txBody>
          <a:bodyPr>
            <a:normAutofit/>
          </a:bodyPr>
          <a:lstStyle/>
          <a:p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Fabrice Gouba</a:t>
            </a:r>
            <a:r>
              <a:rPr lang="nl-BE" sz="1100" dirty="0">
                <a:effectLst/>
              </a:rPr>
              <a:t> , 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Pascal </a:t>
            </a:r>
            <a:r>
              <a:rPr lang="nl-B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Lefe</a:t>
            </a:r>
            <a:r>
              <a:rPr lang="en-B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bv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 en Emiel Vandendriessche</a:t>
            </a:r>
          </a:p>
          <a:p>
            <a:r>
              <a:rPr lang="nl-BE" sz="1800" dirty="0">
                <a:latin typeface="Calibri" panose="020F0502020204030204" pitchFamily="34" charset="0"/>
                <a:cs typeface="Arial" panose="020B0604020202020204" pitchFamily="34" charset="0"/>
              </a:rPr>
              <a:t>Docent: Lerroy M.</a:t>
            </a:r>
            <a:r>
              <a:rPr lang="nl-BE" sz="1000" dirty="0">
                <a:effectLst/>
              </a:rPr>
              <a:t>  </a:t>
            </a:r>
            <a:endParaRPr lang="nl-BE" sz="1100" dirty="0">
              <a:effectLst/>
            </a:endParaRPr>
          </a:p>
          <a:p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99093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1727"/>
    </mc:Choice>
    <mc:Fallback>
      <p:transition spd="slow" advTm="6417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12719-98C5-BC33-890D-AE5982C6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App</a:t>
            </a:r>
          </a:p>
        </p:txBody>
      </p:sp>
      <p:pic>
        <p:nvPicPr>
          <p:cNvPr id="4" name="Picture 10" descr="Pictogram smartphonepictogram mobiele telefoon' Mannen T-shirt | Spreadshirt">
            <a:extLst>
              <a:ext uri="{FF2B5EF4-FFF2-40B4-BE49-F238E27FC236}">
                <a16:creationId xmlns:a16="http://schemas.microsoft.com/office/drawing/2014/main" id="{7BFC5108-62E5-C4CA-CEB2-03C248508A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59" y="1678178"/>
            <a:ext cx="3492500" cy="349250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BE30B41-4461-2CCA-42AC-F64A79F8C71B}"/>
              </a:ext>
            </a:extLst>
          </p:cNvPr>
          <p:cNvSpPr txBox="1"/>
          <p:nvPr/>
        </p:nvSpPr>
        <p:spPr>
          <a:xfrm>
            <a:off x="7098993" y="32397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284565295"/>
      </p:ext>
    </p:extLst>
  </p:cSld>
  <p:clrMapOvr>
    <a:masterClrMapping/>
  </p:clrMapOvr>
  <p:transition spd="slow" advTm="1281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DB8EEA-945F-7AA7-8CBB-A01FBCA4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nl-BE" dirty="0"/>
              <a:t>Ph</a:t>
            </a:r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>
              <a:buFont typeface="Wingdings" pitchFamily="2" charset="2"/>
              <a:buChar char="Ø"/>
            </a:pPr>
            <a:r>
              <a:rPr lang="nl-BE" dirty="0"/>
              <a:t>KH</a:t>
            </a:r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>
              <a:buFont typeface="Wingdings" pitchFamily="2" charset="2"/>
              <a:buChar char="Ø"/>
            </a:pPr>
            <a:r>
              <a:rPr lang="nl-BE" dirty="0"/>
              <a:t>NO2</a:t>
            </a:r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>
              <a:buFont typeface="Wingdings" pitchFamily="2" charset="2"/>
              <a:buChar char="Ø"/>
            </a:pPr>
            <a:r>
              <a:rPr lang="nl-BE" dirty="0"/>
              <a:t>NH3 en NH4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0E4FFD5-4C46-6098-5B02-3E00BFCC6E28}"/>
              </a:ext>
            </a:extLst>
          </p:cNvPr>
          <p:cNvSpPr txBox="1"/>
          <p:nvPr/>
        </p:nvSpPr>
        <p:spPr>
          <a:xfrm>
            <a:off x="134085" y="2470321"/>
            <a:ext cx="3217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800">
                <a:solidFill>
                  <a:schemeClr val="bg1"/>
                </a:solidFill>
              </a:rPr>
              <a:t>Meten </a:t>
            </a:r>
          </a:p>
          <a:p>
            <a:pPr algn="ctr"/>
            <a:r>
              <a:rPr lang="nl-BE" sz="2800">
                <a:solidFill>
                  <a:schemeClr val="bg1"/>
                </a:solidFill>
              </a:rPr>
              <a:t>Kwaliteit vijverwater</a:t>
            </a:r>
            <a:endParaRPr lang="nl-BE" sz="2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BF644-8C40-DF30-71A6-A4CE5E677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16" y="1639311"/>
            <a:ext cx="4998327" cy="357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7343995"/>
      </p:ext>
    </p:extLst>
  </p:cSld>
  <p:clrMapOvr>
    <a:masterClrMapping/>
  </p:clrMapOvr>
  <p:transition spd="slow" advTm="3908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4BDD3-222F-2C65-E929-DE6FE5A4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Sensoren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8758DA-5FFA-CE99-E857-B90872728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nl-BE" dirty="0"/>
              <a:t>PH en KH sensor</a:t>
            </a:r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>
              <a:buFont typeface="Wingdings" pitchFamily="2" charset="2"/>
              <a:buChar char="Ø"/>
            </a:pPr>
            <a:r>
              <a:rPr lang="nl-BE" dirty="0"/>
              <a:t>NH3 en NH4 sensor</a:t>
            </a:r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>
              <a:buFont typeface="Wingdings" pitchFamily="2" charset="2"/>
              <a:buChar char="Ø"/>
            </a:pPr>
            <a:r>
              <a:rPr lang="nl-BE" dirty="0"/>
              <a:t>NO2 sensor</a:t>
            </a:r>
          </a:p>
        </p:txBody>
      </p:sp>
      <p:pic>
        <p:nvPicPr>
          <p:cNvPr id="4" name="Picture 12" descr="EWS-ISE-NH3 Ammonia Nitrogen Sensor - UlikSensor">
            <a:extLst>
              <a:ext uri="{FF2B5EF4-FFF2-40B4-BE49-F238E27FC236}">
                <a16:creationId xmlns:a16="http://schemas.microsoft.com/office/drawing/2014/main" id="{95E67FF2-59A4-757A-B2BF-34838825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81" y="2787054"/>
            <a:ext cx="1202000" cy="120200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FE7622D-D2DF-4470-4285-8AF1288B8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68" y="1420652"/>
            <a:ext cx="1202000" cy="1202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  <p:pic>
        <p:nvPicPr>
          <p:cNvPr id="6" name="Picture 20" descr="Nitraat - nitriet - CZV - BZV TriOS - Multi Instruments Analytical">
            <a:extLst>
              <a:ext uri="{FF2B5EF4-FFF2-40B4-BE49-F238E27FC236}">
                <a16:creationId xmlns:a16="http://schemas.microsoft.com/office/drawing/2014/main" id="{5D89BF66-138B-04D6-E70D-849C9F2D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57" y="4106133"/>
            <a:ext cx="1339324" cy="133808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46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863E1-D1BD-54CA-80BF-48CD6F87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83" y="1128408"/>
            <a:ext cx="3113279" cy="4601183"/>
          </a:xfrm>
        </p:spPr>
        <p:txBody>
          <a:bodyPr/>
          <a:lstStyle/>
          <a:p>
            <a:r>
              <a:rPr lang="nl-BE" dirty="0"/>
              <a:t>Microcontroller</a:t>
            </a:r>
            <a:br>
              <a:rPr lang="nl-BE" dirty="0"/>
            </a:br>
            <a:r>
              <a:rPr lang="nl-BE" dirty="0"/>
              <a:t>en wifi-module</a:t>
            </a:r>
          </a:p>
        </p:txBody>
      </p:sp>
      <p:pic>
        <p:nvPicPr>
          <p:cNvPr id="4" name="Picture 2" descr="STM32 Nucleo Development Boards - STMicro | Mouser">
            <a:extLst>
              <a:ext uri="{FF2B5EF4-FFF2-40B4-BE49-F238E27FC236}">
                <a16:creationId xmlns:a16="http://schemas.microsoft.com/office/drawing/2014/main" id="{38CF44B3-9696-2737-928B-0CC0087CB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28" y="794757"/>
            <a:ext cx="3601565" cy="261713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EBO ESP8266: Ontwikkelingsbord - ESP8266 WiFi-module bei reichelt  elektronik">
            <a:extLst>
              <a:ext uri="{FF2B5EF4-FFF2-40B4-BE49-F238E27FC236}">
                <a16:creationId xmlns:a16="http://schemas.microsoft.com/office/drawing/2014/main" id="{B69BF0C3-C353-A547-B197-D4AA3607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3" y="3636943"/>
            <a:ext cx="4345228" cy="2398666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7075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483AF-A69C-3A7F-64DA-7AB26DD8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690009"/>
            <a:ext cx="3090304" cy="3468837"/>
          </a:xfrm>
        </p:spPr>
        <p:txBody>
          <a:bodyPr/>
          <a:lstStyle/>
          <a:p>
            <a:pPr algn="ctr"/>
            <a:r>
              <a:rPr lang="nl-BE" dirty="0"/>
              <a:t>Combo waterkwaliteits meter</a:t>
            </a:r>
          </a:p>
        </p:txBody>
      </p:sp>
      <p:pic>
        <p:nvPicPr>
          <p:cNvPr id="4" name="Tijdelijke aanduiding voor inhoud 3" descr="Afbeelding met schets, stekker&#10;&#10;Automatisch gegenereerde beschrijving">
            <a:extLst>
              <a:ext uri="{FF2B5EF4-FFF2-40B4-BE49-F238E27FC236}">
                <a16:creationId xmlns:a16="http://schemas.microsoft.com/office/drawing/2014/main" id="{B0A8BFAF-311B-0E5F-4806-4C5DEF565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25" y="1366837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4874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26BC69-C90A-757C-A53F-32A6E3E7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D731B3-EE74-EAAC-B8E6-6C582DE51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10905066" cy="3785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13800" b="1" dirty="0"/>
              <a:t>EINDE</a:t>
            </a:r>
            <a:endParaRPr lang="nl-NL" sz="13800" b="1" dirty="0"/>
          </a:p>
        </p:txBody>
      </p:sp>
    </p:spTree>
    <p:extLst>
      <p:ext uri="{BB962C8B-B14F-4D97-AF65-F5344CB8AC3E}">
        <p14:creationId xmlns:p14="http://schemas.microsoft.com/office/powerpoint/2010/main" val="2532007849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2|0.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368</TotalTime>
  <Words>48</Words>
  <Application>Microsoft Office PowerPoint</Application>
  <PresentationFormat>Breedbeeld</PresentationFormat>
  <Paragraphs>25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Calibri</vt:lpstr>
      <vt:lpstr>Corbel</vt:lpstr>
      <vt:lpstr>Wingdings</vt:lpstr>
      <vt:lpstr>Wingdings 2</vt:lpstr>
      <vt:lpstr>Frame</vt:lpstr>
      <vt:lpstr>Opdracht process design</vt:lpstr>
      <vt:lpstr>App</vt:lpstr>
      <vt:lpstr>PowerPoint-presentatie</vt:lpstr>
      <vt:lpstr>Sensoren</vt:lpstr>
      <vt:lpstr>Microcontroller en wifi-module</vt:lpstr>
      <vt:lpstr>Combo waterkwaliteits meter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Opdracht Process design.</dc:title>
  <dc:creator>Vanessa Ranson</dc:creator>
  <cp:lastModifiedBy>Fabrice Gouba</cp:lastModifiedBy>
  <cp:revision>3</cp:revision>
  <dcterms:created xsi:type="dcterms:W3CDTF">2024-01-01T17:01:30Z</dcterms:created>
  <dcterms:modified xsi:type="dcterms:W3CDTF">2024-01-02T18:10:56Z</dcterms:modified>
</cp:coreProperties>
</file>