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ji, Prasanth" userId="04f8749d-3485-4583-84b8-9f6a5aea0fc4" providerId="ADAL" clId="{AF341631-33E1-4013-B891-92AB169C9BCC}"/>
    <pc:docChg chg="undo custSel addSld delSld modSld">
      <pc:chgData name="Gunji, Prasanth" userId="04f8749d-3485-4583-84b8-9f6a5aea0fc4" providerId="ADAL" clId="{AF341631-33E1-4013-B891-92AB169C9BCC}" dt="2020-05-26T03:57:47.294" v="666" actId="6549"/>
      <pc:docMkLst>
        <pc:docMk/>
      </pc:docMkLst>
      <pc:sldChg chg="modSp">
        <pc:chgData name="Gunji, Prasanth" userId="04f8749d-3485-4583-84b8-9f6a5aea0fc4" providerId="ADAL" clId="{AF341631-33E1-4013-B891-92AB169C9BCC}" dt="2020-05-26T03:57:47.294" v="666" actId="6549"/>
        <pc:sldMkLst>
          <pc:docMk/>
          <pc:sldMk cId="2954511865" sldId="258"/>
        </pc:sldMkLst>
        <pc:spChg chg="mod">
          <ac:chgData name="Gunji, Prasanth" userId="04f8749d-3485-4583-84b8-9f6a5aea0fc4" providerId="ADAL" clId="{AF341631-33E1-4013-B891-92AB169C9BCC}" dt="2020-05-26T03:57:47.294" v="666" actId="6549"/>
          <ac:spMkLst>
            <pc:docMk/>
            <pc:sldMk cId="2954511865" sldId="258"/>
            <ac:spMk id="3" creationId="{67FFB372-8507-4D1F-899E-70D6E270F86B}"/>
          </ac:spMkLst>
        </pc:spChg>
      </pc:sldChg>
      <pc:sldChg chg="delSp modSp add">
        <pc:chgData name="Gunji, Prasanth" userId="04f8749d-3485-4583-84b8-9f6a5aea0fc4" providerId="ADAL" clId="{AF341631-33E1-4013-B891-92AB169C9BCC}" dt="2020-05-25T06:20:45.888" v="186" actId="20577"/>
        <pc:sldMkLst>
          <pc:docMk/>
          <pc:sldMk cId="467801175" sldId="261"/>
        </pc:sldMkLst>
        <pc:spChg chg="del mod">
          <ac:chgData name="Gunji, Prasanth" userId="04f8749d-3485-4583-84b8-9f6a5aea0fc4" providerId="ADAL" clId="{AF341631-33E1-4013-B891-92AB169C9BCC}" dt="2020-05-25T06:19:03.907" v="79" actId="478"/>
          <ac:spMkLst>
            <pc:docMk/>
            <pc:sldMk cId="467801175" sldId="261"/>
            <ac:spMk id="2" creationId="{F1829803-0CC4-47FC-91A7-FC0647AC9AE3}"/>
          </ac:spMkLst>
        </pc:spChg>
        <pc:spChg chg="mod">
          <ac:chgData name="Gunji, Prasanth" userId="04f8749d-3485-4583-84b8-9f6a5aea0fc4" providerId="ADAL" clId="{AF341631-33E1-4013-B891-92AB169C9BCC}" dt="2020-05-25T06:20:45.888" v="186" actId="20577"/>
          <ac:spMkLst>
            <pc:docMk/>
            <pc:sldMk cId="467801175" sldId="261"/>
            <ac:spMk id="3" creationId="{2E807E9E-7C9B-4959-8E47-3CCD2240DDDB}"/>
          </ac:spMkLst>
        </pc:spChg>
      </pc:sldChg>
      <pc:sldChg chg="delSp modSp add">
        <pc:chgData name="Gunji, Prasanth" userId="04f8749d-3485-4583-84b8-9f6a5aea0fc4" providerId="ADAL" clId="{AF341631-33E1-4013-B891-92AB169C9BCC}" dt="2020-05-25T06:36:02.488" v="575" actId="20577"/>
        <pc:sldMkLst>
          <pc:docMk/>
          <pc:sldMk cId="113444791" sldId="262"/>
        </pc:sldMkLst>
        <pc:spChg chg="del mod">
          <ac:chgData name="Gunji, Prasanth" userId="04f8749d-3485-4583-84b8-9f6a5aea0fc4" providerId="ADAL" clId="{AF341631-33E1-4013-B891-92AB169C9BCC}" dt="2020-05-25T06:24:31.387" v="189" actId="478"/>
          <ac:spMkLst>
            <pc:docMk/>
            <pc:sldMk cId="113444791" sldId="262"/>
            <ac:spMk id="2" creationId="{CDF15D8F-9467-42E3-81BE-5510D9C441F8}"/>
          </ac:spMkLst>
        </pc:spChg>
        <pc:spChg chg="mod">
          <ac:chgData name="Gunji, Prasanth" userId="04f8749d-3485-4583-84b8-9f6a5aea0fc4" providerId="ADAL" clId="{AF341631-33E1-4013-B891-92AB169C9BCC}" dt="2020-05-25T06:36:02.488" v="575" actId="20577"/>
          <ac:spMkLst>
            <pc:docMk/>
            <pc:sldMk cId="113444791" sldId="262"/>
            <ac:spMk id="3" creationId="{07FD540A-4138-4D04-9C88-EA3ED8C529AA}"/>
          </ac:spMkLst>
        </pc:spChg>
      </pc:sldChg>
      <pc:sldChg chg="delSp modSp add del">
        <pc:chgData name="Gunji, Prasanth" userId="04f8749d-3485-4583-84b8-9f6a5aea0fc4" providerId="ADAL" clId="{AF341631-33E1-4013-B891-92AB169C9BCC}" dt="2020-05-25T06:45:03.766" v="576" actId="2696"/>
        <pc:sldMkLst>
          <pc:docMk/>
          <pc:sldMk cId="1409116556" sldId="263"/>
        </pc:sldMkLst>
        <pc:spChg chg="del mod">
          <ac:chgData name="Gunji, Prasanth" userId="04f8749d-3485-4583-84b8-9f6a5aea0fc4" providerId="ADAL" clId="{AF341631-33E1-4013-B891-92AB169C9BCC}" dt="2020-05-25T06:34:32.441" v="507" actId="478"/>
          <ac:spMkLst>
            <pc:docMk/>
            <pc:sldMk cId="1409116556" sldId="263"/>
            <ac:spMk id="2" creationId="{207F8F74-674E-436B-81B2-E766B182B68E}"/>
          </ac:spMkLst>
        </pc:spChg>
        <pc:spChg chg="mod">
          <ac:chgData name="Gunji, Prasanth" userId="04f8749d-3485-4583-84b8-9f6a5aea0fc4" providerId="ADAL" clId="{AF341631-33E1-4013-B891-92AB169C9BCC}" dt="2020-05-25T06:34:34.557" v="508" actId="5793"/>
          <ac:spMkLst>
            <pc:docMk/>
            <pc:sldMk cId="1409116556" sldId="263"/>
            <ac:spMk id="3" creationId="{56820137-1018-4314-BB22-9AA13471DFE4}"/>
          </ac:spMkLst>
        </pc:spChg>
      </pc:sldChg>
      <pc:sldChg chg="delSp modSp add">
        <pc:chgData name="Gunji, Prasanth" userId="04f8749d-3485-4583-84b8-9f6a5aea0fc4" providerId="ADAL" clId="{AF341631-33E1-4013-B891-92AB169C9BCC}" dt="2020-05-25T06:48:26.631" v="665" actId="20577"/>
        <pc:sldMkLst>
          <pc:docMk/>
          <pc:sldMk cId="3587796182" sldId="263"/>
        </pc:sldMkLst>
        <pc:spChg chg="del mod">
          <ac:chgData name="Gunji, Prasanth" userId="04f8749d-3485-4583-84b8-9f6a5aea0fc4" providerId="ADAL" clId="{AF341631-33E1-4013-B891-92AB169C9BCC}" dt="2020-05-25T06:46:17.855" v="579" actId="478"/>
          <ac:spMkLst>
            <pc:docMk/>
            <pc:sldMk cId="3587796182" sldId="263"/>
            <ac:spMk id="2" creationId="{5B386E66-9C2B-4F53-A533-579B41815DEF}"/>
          </ac:spMkLst>
        </pc:spChg>
        <pc:spChg chg="mod">
          <ac:chgData name="Gunji, Prasanth" userId="04f8749d-3485-4583-84b8-9f6a5aea0fc4" providerId="ADAL" clId="{AF341631-33E1-4013-B891-92AB169C9BCC}" dt="2020-05-25T06:48:26.631" v="665" actId="20577"/>
          <ac:spMkLst>
            <pc:docMk/>
            <pc:sldMk cId="3587796182" sldId="263"/>
            <ac:spMk id="3" creationId="{E2407151-6CE7-43C0-AA96-F0900D2B9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EE38-0A47-4BFA-B75F-EF650CFA8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83490-1E98-41B6-9248-BD451646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A6C5-6592-4A48-B436-1E1E4047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5E6F-4541-4BAB-9CC7-5B8270C5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A33E-B3D4-405E-95E9-F565B043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C43A-4945-4BD1-8FAB-62924B10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6220C-2DC4-47AF-8ECA-97DFB8496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AEF7-938D-4F56-A880-82702BC8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2148-1AA7-4FD2-A95D-6369793C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5CF6-7BD9-40D4-B0EE-669EA20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D2C65-25F5-4B3D-832C-62E2A4D8F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7D46-4CEA-4A60-8539-5C865017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3805-A320-4E90-A61A-B51B097C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E3F2-EC03-4338-8E78-DD54C36C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F09-7BE8-497A-9D33-27422C4D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517-402B-42C1-9623-10461A6D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8E-A001-495A-8059-1FFF5BFF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F8A2-063F-4B5B-8B48-AE5D6375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7982-ADD6-4193-972D-2D72AC8C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08F0-C86D-4B3C-B33A-29EFF6D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BE78-9C72-4305-9E89-69CF3BCA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298A-DF7D-49E2-ABE8-0418E5F8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97C3-5677-4D36-B160-3EE11458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41E4-A21E-4AE5-9217-51A0E1C7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DC6F-5F6E-40E6-9730-8513916E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0897-37BF-474E-84D1-3B732A73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4E5E-608A-4287-ADB1-92E1D24CA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06E0C-03DE-4CA3-B122-9A42B94F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CA7B-002B-4327-869D-7657523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2BF0-FCBB-48CF-A223-3096FE56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8076-033D-4443-8336-41832ED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CD3-DB61-4C9F-9683-426B3A3A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E018-9769-420B-8823-49C0FCE6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1F0C-7338-4FCD-8DD6-61F98BD7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FDAAA-342F-4828-BDEE-966002976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D1393-DCD6-4D96-8D5C-4141CAEB4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6C61-14E0-4163-BB8F-6B6D92C2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3B390-4D35-4160-B77A-F9F2E5F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C2BE1-3B84-4BE6-9B9D-AC4A3E73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01BC-1892-4314-86F3-804A134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1E3D4-936A-489F-BAB1-92508DFB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98758-5A20-4730-9177-5ED8BC41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9F01-CE2F-46D0-9C46-6EED5DF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DFC2-E603-425A-83F2-E16C93C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E63D9-6EA1-4453-BC26-9756E9C8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4524-FE9F-4CBB-9EFC-4332EEF8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C2DA-9F25-49FB-A61C-9933EE3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9597-801B-4BB3-A0AF-B1B81A6A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4C2C4-48B1-4C04-982C-7A7F96C6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EAF0-655C-4E27-A982-002E193B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CE5-E0B4-4C91-958E-8F6128BB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909E9-2B10-4F35-99FD-C97EC95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AFF3-9041-47F3-82D5-2610E03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BF01E-5932-41AF-88AB-1E51AD685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883DC-7E8E-4A8A-B090-7F25A5A8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90F4-0BF1-47B7-B807-45512F6A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209BA-08D5-4EA0-BF30-2F017B43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6047-D92B-4CA1-92F5-86A316C4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8844-13BF-4FD0-A7D8-F34D41E7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BEAE-69B7-4E52-8F8D-702EAE6E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913E-1F57-44DF-B9ED-0D264EEC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E984-F64D-4B0F-B220-593BC1CD0B1D}" type="datetimeFigureOut">
              <a:rPr lang="en-US" smtClean="0"/>
              <a:t>26-May-20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FB7-77FD-4B72-89CD-BF8160C4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F4AB-6FF3-445E-A5EA-47100B32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F3A5-29EB-4C7C-B929-248F6F55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6A0C-29A4-4A21-8F5C-69C02F4A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</a:t>
            </a:r>
          </a:p>
        </p:txBody>
      </p:sp>
    </p:spTree>
    <p:extLst>
      <p:ext uri="{BB962C8B-B14F-4D97-AF65-F5344CB8AC3E}">
        <p14:creationId xmlns:p14="http://schemas.microsoft.com/office/powerpoint/2010/main" val="7218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4EB-9A72-45F3-AEF6-3E81B75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B787-5479-4D67-8350-86B5427E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ARM-Azure Resource Manager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template is a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through which Infrastructure-as-a-code is implemented in azure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managed are : network cards, VM’s, databases.</a:t>
            </a:r>
          </a:p>
        </p:txBody>
      </p:sp>
    </p:spTree>
    <p:extLst>
      <p:ext uri="{BB962C8B-B14F-4D97-AF65-F5344CB8AC3E}">
        <p14:creationId xmlns:p14="http://schemas.microsoft.com/office/powerpoint/2010/main" val="14976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57EF-1032-427F-87D1-E633C020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B372-8507-4D1F-899E-70D6E270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can be broken into smaller reusable components ,we 	can also use multiple templates in a single template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can test if template follows recommended guidelines by 	 	testing it with the ARM template tool kit (arm-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1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7E9E-7C9B-4959-8E47-3CCD2240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Changes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ARM provides the “what-if” operation which lets us see how 	resources will change when a template is being deployed into 	azure environment</a:t>
            </a:r>
          </a:p>
        </p:txBody>
      </p:sp>
    </p:spTree>
    <p:extLst>
      <p:ext uri="{BB962C8B-B14F-4D97-AF65-F5344CB8AC3E}">
        <p14:creationId xmlns:p14="http://schemas.microsoft.com/office/powerpoint/2010/main" val="4678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A92-2376-4B7C-A0F9-CC34E112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2753ED-C324-4F0B-BD1E-C60B845B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EE9A6-8B87-4EB0-A422-365FB9DFE925}"/>
              </a:ext>
            </a:extLst>
          </p:cNvPr>
          <p:cNvSpPr/>
          <p:nvPr/>
        </p:nvSpPr>
        <p:spPr>
          <a:xfrm>
            <a:off x="1156996" y="2220686"/>
            <a:ext cx="2099388" cy="1026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an arm template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3F156F-9B37-496A-BC99-E0792410423E}"/>
              </a:ext>
            </a:extLst>
          </p:cNvPr>
          <p:cNvSpPr/>
          <p:nvPr/>
        </p:nvSpPr>
        <p:spPr>
          <a:xfrm>
            <a:off x="3265714" y="2584580"/>
            <a:ext cx="1054359" cy="4292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34AD5-0E4E-408A-8837-B03FFB4CA118}"/>
              </a:ext>
            </a:extLst>
          </p:cNvPr>
          <p:cNvSpPr/>
          <p:nvPr/>
        </p:nvSpPr>
        <p:spPr>
          <a:xfrm>
            <a:off x="4329403" y="2220686"/>
            <a:ext cx="1894115" cy="10916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Uploading to ARM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659E4-AF58-4F6F-8FFD-4BED5A94B8E2}"/>
              </a:ext>
            </a:extLst>
          </p:cNvPr>
          <p:cNvSpPr/>
          <p:nvPr/>
        </p:nvSpPr>
        <p:spPr>
          <a:xfrm>
            <a:off x="7417837" y="2220686"/>
            <a:ext cx="1894115" cy="10916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Converting into REST API calls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A9F16B-444B-4A1A-808F-A1FA27506642}"/>
              </a:ext>
            </a:extLst>
          </p:cNvPr>
          <p:cNvSpPr/>
          <p:nvPr/>
        </p:nvSpPr>
        <p:spPr>
          <a:xfrm>
            <a:off x="6212881" y="2584580"/>
            <a:ext cx="1204956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2356-6400-4C74-A93C-CFC03351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2DC7-1C82-4515-A1CB-1B54813D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an ARM template file: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"$schema": "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https://schema.management.azure.com/schemas/2019-04-01/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deploymentTemplate.json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 "1.0.0.0",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"parameters": {},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"functions": [],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"variables": {},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"resources": [],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"outputs": {}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540A-4138-4D04-9C88-EA3ED8C5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object consist of values which will be used while 	deployment process to customize the resources according to the 	need.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consist of information like what type of resource to create, 	where to store(location)etc.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to define version of the template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7151-6CE7-43C0-AA96-F0900D2B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Defines the values which should be returned after 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deployment 	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F6AE164627334F94683864FBD2424D" ma:contentTypeVersion="12" ma:contentTypeDescription="Create a new document." ma:contentTypeScope="" ma:versionID="f661026af765d4f44360455c4cf7aeda">
  <xsd:schema xmlns:xsd="http://www.w3.org/2001/XMLSchema" xmlns:xs="http://www.w3.org/2001/XMLSchema" xmlns:p="http://schemas.microsoft.com/office/2006/metadata/properties" xmlns:ns3="cf044de1-6836-4b6b-9953-2430f4928a2f" xmlns:ns4="87d4bcbc-97a8-4e6c-be3a-6e69036a9a3a" targetNamespace="http://schemas.microsoft.com/office/2006/metadata/properties" ma:root="true" ma:fieldsID="099caaa34bb5ebc8c18db365306e31e7" ns3:_="" ns4:_="">
    <xsd:import namespace="cf044de1-6836-4b6b-9953-2430f4928a2f"/>
    <xsd:import namespace="87d4bcbc-97a8-4e6c-be3a-6e69036a9a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44de1-6836-4b6b-9953-2430f4928a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4bcbc-97a8-4e6c-be3a-6e69036a9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9BFB60-04A8-47C7-96DC-88D8E8452CFF}">
  <ds:schemaRefs>
    <ds:schemaRef ds:uri="http://purl.org/dc/dcmitype/"/>
    <ds:schemaRef ds:uri="cf044de1-6836-4b6b-9953-2430f4928a2f"/>
    <ds:schemaRef ds:uri="87d4bcbc-97a8-4e6c-be3a-6e69036a9a3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404234-6E17-4057-8EE3-82C3E6917D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01F12-6F05-439F-A350-B0C8A2FC9E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44de1-6836-4b6b-9953-2430f4928a2f"/>
    <ds:schemaRef ds:uri="87d4bcbc-97a8-4e6c-be3a-6e69036a9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ARM TEMPLATE</vt:lpstr>
      <vt:lpstr>Definition</vt:lpstr>
      <vt:lpstr>Advantages</vt:lpstr>
      <vt:lpstr>PowerPoint Presentation</vt:lpstr>
      <vt:lpstr>Workflow</vt:lpstr>
      <vt:lpstr>ARM Template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</dc:title>
  <dc:creator>Gunji, Prasanth</dc:creator>
  <cp:lastModifiedBy>Gunji, Prasanth</cp:lastModifiedBy>
  <cp:revision>11</cp:revision>
  <dcterms:created xsi:type="dcterms:W3CDTF">2020-05-25T04:15:16Z</dcterms:created>
  <dcterms:modified xsi:type="dcterms:W3CDTF">2020-05-26T03:57:48Z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iteId">
    <vt:lpwstr>ae4df1f7-611e-444f-897e-f964e1205171</vt:lpwstr>
  </property>
  <property fmtid="{D5CDD505-2E9C-101B-9397-08002B2CF9AE}" pid="4" name="MSIP_Label_1ebac993-578d-4fb6-a024-e1968d57a18c_Owner">
    <vt:lpwstr>pg185155@ncr.com</vt:lpwstr>
  </property>
  <property fmtid="{D5CDD505-2E9C-101B-9397-08002B2CF9AE}" pid="5" name="MSIP_Label_1ebac993-578d-4fb6-a024-e1968d57a18c_SetDate">
    <vt:lpwstr>2020-05-25T04:17:07.4713344Z</vt:lpwstr>
  </property>
  <property fmtid="{D5CDD505-2E9C-101B-9397-08002B2CF9AE}" pid="6" name="MSIP_Label_1ebac993-578d-4fb6-a024-e1968d57a18c_Name">
    <vt:lpwstr>Personal</vt:lpwstr>
  </property>
  <property fmtid="{D5CDD505-2E9C-101B-9397-08002B2CF9AE}" pid="7" name="MSIP_Label_1ebac993-578d-4fb6-a024-e1968d57a18c_Application">
    <vt:lpwstr>Microsoft Azure Information Protection</vt:lpwstr>
  </property>
  <property fmtid="{D5CDD505-2E9C-101B-9397-08002B2CF9AE}" pid="8" name="MSIP_Label_1ebac993-578d-4fb6-a024-e1968d57a18c_ActionId">
    <vt:lpwstr>02347887-f7a1-490c-a094-716afb8bc382</vt:lpwstr>
  </property>
  <property fmtid="{D5CDD505-2E9C-101B-9397-08002B2CF9AE}" pid="9" name="MSIP_Label_1ebac993-578d-4fb6-a024-e1968d57a18c_Extended_MSFT_Method">
    <vt:lpwstr>Manual</vt:lpwstr>
  </property>
  <property fmtid="{D5CDD505-2E9C-101B-9397-08002B2CF9AE}" pid="10" name="Sensitivity">
    <vt:lpwstr>Personal</vt:lpwstr>
  </property>
  <property fmtid="{D5CDD505-2E9C-101B-9397-08002B2CF9AE}" pid="11" name="ContentTypeId">
    <vt:lpwstr>0x010100E6F6AE164627334F94683864FBD2424D</vt:lpwstr>
  </property>
</Properties>
</file>