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119350" cy="1069181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000" y="1749826"/>
            <a:ext cx="11340002" cy="3722400"/>
          </a:xfrm>
        </p:spPr>
        <p:txBody>
          <a:bodyPr anchor="b"/>
          <a:lstStyle>
            <a:lvl1pPr algn="ctr">
              <a:defRPr sz="9355"/>
            </a:lvl1pPr>
          </a:lstStyle>
          <a:p>
            <a:r>
              <a:rPr lang="en-US"/>
              <a:t>Click to edit Master title style</a:t>
            </a:r>
          </a:p>
        </p:txBody>
      </p:sp>
      <p:sp>
        <p:nvSpPr>
          <p:cNvPr id="3" name="Subtitle 2"/>
          <p:cNvSpPr>
            <a:spLocks noGrp="1"/>
          </p:cNvSpPr>
          <p:nvPr>
            <p:ph type="subTitle" idx="1"/>
          </p:nvPr>
        </p:nvSpPr>
        <p:spPr>
          <a:xfrm>
            <a:off x="1890000" y="5615776"/>
            <a:ext cx="11340002" cy="2581424"/>
          </a:xfrm>
        </p:spPr>
        <p:txBody>
          <a:bodyPr/>
          <a:lstStyle>
            <a:lvl1pPr marL="0" indent="0" algn="ctr">
              <a:buNone/>
              <a:defRPr sz="3740"/>
            </a:lvl1pPr>
            <a:lvl2pPr marL="713105" indent="0" algn="ctr">
              <a:buNone/>
              <a:defRPr sz="3120"/>
            </a:lvl2pPr>
            <a:lvl3pPr marL="1425575" indent="0" algn="ctr">
              <a:buNone/>
              <a:defRPr sz="2805"/>
            </a:lvl3pPr>
            <a:lvl4pPr marL="2138680" indent="0" algn="ctr">
              <a:buNone/>
              <a:defRPr sz="2495"/>
            </a:lvl4pPr>
            <a:lvl5pPr marL="2851150" indent="0" algn="ctr">
              <a:buNone/>
              <a:defRPr sz="2495"/>
            </a:lvl5pPr>
            <a:lvl6pPr marL="3564255" indent="0" algn="ctr">
              <a:buNone/>
              <a:defRPr sz="2495"/>
            </a:lvl6pPr>
            <a:lvl7pPr marL="4276725" indent="0" algn="ctr">
              <a:buNone/>
              <a:defRPr sz="2495"/>
            </a:lvl7pPr>
            <a:lvl8pPr marL="4989830" indent="0" algn="ctr">
              <a:buNone/>
              <a:defRPr sz="2495"/>
            </a:lvl8pPr>
            <a:lvl9pPr marL="5702300" indent="0" algn="ctr">
              <a:buNone/>
              <a:defRPr sz="2495"/>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20252" y="569250"/>
            <a:ext cx="3260251" cy="90609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9500" y="569250"/>
            <a:ext cx="9591752" cy="90609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625" y="2665576"/>
            <a:ext cx="13041002" cy="4447574"/>
          </a:xfrm>
        </p:spPr>
        <p:txBody>
          <a:bodyPr anchor="b"/>
          <a:lstStyle>
            <a:lvl1pPr>
              <a:defRPr sz="9355"/>
            </a:lvl1pPr>
          </a:lstStyle>
          <a:p>
            <a:r>
              <a:rPr lang="en-US"/>
              <a:t>Click to edit Master title style</a:t>
            </a:r>
          </a:p>
        </p:txBody>
      </p:sp>
      <p:sp>
        <p:nvSpPr>
          <p:cNvPr id="3" name="Text Placeholder 2"/>
          <p:cNvSpPr>
            <a:spLocks noGrp="1"/>
          </p:cNvSpPr>
          <p:nvPr>
            <p:ph type="body" idx="1"/>
          </p:nvPr>
        </p:nvSpPr>
        <p:spPr>
          <a:xfrm>
            <a:off x="1031625" y="7155226"/>
            <a:ext cx="13041002" cy="2338874"/>
          </a:xfrm>
        </p:spPr>
        <p:txBody>
          <a:bodyPr/>
          <a:lstStyle>
            <a:lvl1pPr marL="0" indent="0">
              <a:buNone/>
              <a:defRPr sz="3740">
                <a:solidFill>
                  <a:schemeClr val="tx1">
                    <a:tint val="75000"/>
                  </a:schemeClr>
                </a:solidFill>
              </a:defRPr>
            </a:lvl1pPr>
            <a:lvl2pPr marL="713105" indent="0">
              <a:buNone/>
              <a:defRPr sz="3120">
                <a:solidFill>
                  <a:schemeClr val="tx1">
                    <a:tint val="75000"/>
                  </a:schemeClr>
                </a:solidFill>
              </a:defRPr>
            </a:lvl2pPr>
            <a:lvl3pPr marL="1425575" indent="0">
              <a:buNone/>
              <a:defRPr sz="2805">
                <a:solidFill>
                  <a:schemeClr val="tx1">
                    <a:tint val="75000"/>
                  </a:schemeClr>
                </a:solidFill>
              </a:defRPr>
            </a:lvl3pPr>
            <a:lvl4pPr marL="2138680" indent="0">
              <a:buNone/>
              <a:defRPr sz="2495">
                <a:solidFill>
                  <a:schemeClr val="tx1">
                    <a:tint val="75000"/>
                  </a:schemeClr>
                </a:solidFill>
              </a:defRPr>
            </a:lvl4pPr>
            <a:lvl5pPr marL="2851150" indent="0">
              <a:buNone/>
              <a:defRPr sz="2495">
                <a:solidFill>
                  <a:schemeClr val="tx1">
                    <a:tint val="75000"/>
                  </a:schemeClr>
                </a:solidFill>
              </a:defRPr>
            </a:lvl5pPr>
            <a:lvl6pPr marL="3564255" indent="0">
              <a:buNone/>
              <a:defRPr sz="2495">
                <a:solidFill>
                  <a:schemeClr val="tx1">
                    <a:tint val="75000"/>
                  </a:schemeClr>
                </a:solidFill>
              </a:defRPr>
            </a:lvl6pPr>
            <a:lvl7pPr marL="4276725" indent="0">
              <a:buNone/>
              <a:defRPr sz="2495">
                <a:solidFill>
                  <a:schemeClr val="tx1">
                    <a:tint val="75000"/>
                  </a:schemeClr>
                </a:solidFill>
              </a:defRPr>
            </a:lvl7pPr>
            <a:lvl8pPr marL="4989830" indent="0">
              <a:buNone/>
              <a:defRPr sz="2495">
                <a:solidFill>
                  <a:schemeClr val="tx1">
                    <a:tint val="75000"/>
                  </a:schemeClr>
                </a:solidFill>
              </a:defRPr>
            </a:lvl8pPr>
            <a:lvl9pPr marL="570230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9500" y="2846250"/>
            <a:ext cx="6426001" cy="6783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654501" y="2846250"/>
            <a:ext cx="6426001" cy="6783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70" y="569250"/>
            <a:ext cx="13041002" cy="2066626"/>
          </a:xfrm>
        </p:spPr>
        <p:txBody>
          <a:bodyPr/>
          <a:lstStyle/>
          <a:p>
            <a:r>
              <a:rPr lang="en-US"/>
              <a:t>Click to edit Master title style</a:t>
            </a:r>
          </a:p>
        </p:txBody>
      </p:sp>
      <p:sp>
        <p:nvSpPr>
          <p:cNvPr id="3" name="Text Placeholder 2"/>
          <p:cNvSpPr>
            <a:spLocks noGrp="1"/>
          </p:cNvSpPr>
          <p:nvPr>
            <p:ph type="body" idx="1"/>
          </p:nvPr>
        </p:nvSpPr>
        <p:spPr>
          <a:xfrm>
            <a:off x="1041470" y="2621026"/>
            <a:ext cx="6396469" cy="1284524"/>
          </a:xfrm>
        </p:spPr>
        <p:txBody>
          <a:bodyPr anchor="b"/>
          <a:lstStyle>
            <a:lvl1pPr marL="0" indent="0">
              <a:buNone/>
              <a:defRPr sz="3740" b="1"/>
            </a:lvl1pPr>
            <a:lvl2pPr marL="713105" indent="0">
              <a:buNone/>
              <a:defRPr sz="3120" b="1"/>
            </a:lvl2pPr>
            <a:lvl3pPr marL="1425575" indent="0">
              <a:buNone/>
              <a:defRPr sz="2805" b="1"/>
            </a:lvl3pPr>
            <a:lvl4pPr marL="2138680" indent="0">
              <a:buNone/>
              <a:defRPr sz="2495" b="1"/>
            </a:lvl4pPr>
            <a:lvl5pPr marL="2851150" indent="0">
              <a:buNone/>
              <a:defRPr sz="2495" b="1"/>
            </a:lvl5pPr>
            <a:lvl6pPr marL="3564255" indent="0">
              <a:buNone/>
              <a:defRPr sz="2495" b="1"/>
            </a:lvl6pPr>
            <a:lvl7pPr marL="4276725" indent="0">
              <a:buNone/>
              <a:defRPr sz="2495" b="1"/>
            </a:lvl7pPr>
            <a:lvl8pPr marL="4989830" indent="0">
              <a:buNone/>
              <a:defRPr sz="2495" b="1"/>
            </a:lvl8pPr>
            <a:lvl9pPr marL="5702300" indent="0">
              <a:buNone/>
              <a:defRPr sz="2495" b="1"/>
            </a:lvl9pPr>
          </a:lstStyle>
          <a:p>
            <a:pPr lvl="0"/>
            <a:r>
              <a:rPr lang="en-US"/>
              <a:t>Click to edit Master text styles</a:t>
            </a:r>
          </a:p>
        </p:txBody>
      </p:sp>
      <p:sp>
        <p:nvSpPr>
          <p:cNvPr id="4" name="Content Placeholder 3"/>
          <p:cNvSpPr>
            <a:spLocks noGrp="1"/>
          </p:cNvSpPr>
          <p:nvPr>
            <p:ph sz="half" idx="2"/>
          </p:nvPr>
        </p:nvSpPr>
        <p:spPr>
          <a:xfrm>
            <a:off x="1041470" y="3905550"/>
            <a:ext cx="6396469" cy="574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654501" y="2621026"/>
            <a:ext cx="6427971" cy="1284524"/>
          </a:xfrm>
        </p:spPr>
        <p:txBody>
          <a:bodyPr anchor="b"/>
          <a:lstStyle>
            <a:lvl1pPr marL="0" indent="0">
              <a:buNone/>
              <a:defRPr sz="3740" b="1"/>
            </a:lvl1pPr>
            <a:lvl2pPr marL="713105" indent="0">
              <a:buNone/>
              <a:defRPr sz="3120" b="1"/>
            </a:lvl2pPr>
            <a:lvl3pPr marL="1425575" indent="0">
              <a:buNone/>
              <a:defRPr sz="2805" b="1"/>
            </a:lvl3pPr>
            <a:lvl4pPr marL="2138680" indent="0">
              <a:buNone/>
              <a:defRPr sz="2495" b="1"/>
            </a:lvl4pPr>
            <a:lvl5pPr marL="2851150" indent="0">
              <a:buNone/>
              <a:defRPr sz="2495" b="1"/>
            </a:lvl5pPr>
            <a:lvl6pPr marL="3564255" indent="0">
              <a:buNone/>
              <a:defRPr sz="2495" b="1"/>
            </a:lvl6pPr>
            <a:lvl7pPr marL="4276725" indent="0">
              <a:buNone/>
              <a:defRPr sz="2495" b="1"/>
            </a:lvl7pPr>
            <a:lvl8pPr marL="4989830" indent="0">
              <a:buNone/>
              <a:defRPr sz="2495" b="1"/>
            </a:lvl8pPr>
            <a:lvl9pPr marL="570230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7654501" y="3905550"/>
            <a:ext cx="6427971" cy="5744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70" y="712800"/>
            <a:ext cx="4876594" cy="2494800"/>
          </a:xfrm>
        </p:spPr>
        <p:txBody>
          <a:bodyPr anchor="b"/>
          <a:lstStyle>
            <a:lvl1pPr>
              <a:defRPr sz="4990"/>
            </a:lvl1pPr>
          </a:lstStyle>
          <a:p>
            <a:r>
              <a:rPr lang="en-US"/>
              <a:t>Click to edit Master title style</a:t>
            </a:r>
          </a:p>
        </p:txBody>
      </p:sp>
      <p:sp>
        <p:nvSpPr>
          <p:cNvPr id="3" name="Content Placeholder 2"/>
          <p:cNvSpPr>
            <a:spLocks noGrp="1"/>
          </p:cNvSpPr>
          <p:nvPr>
            <p:ph idx="1"/>
          </p:nvPr>
        </p:nvSpPr>
        <p:spPr>
          <a:xfrm>
            <a:off x="6427971" y="1539450"/>
            <a:ext cx="7654501" cy="7598250"/>
          </a:xfrm>
        </p:spPr>
        <p:txBody>
          <a:bodyPr/>
          <a:lstStyle>
            <a:lvl1pPr>
              <a:defRPr sz="4990"/>
            </a:lvl1pPr>
            <a:lvl2pPr>
              <a:defRPr sz="4365"/>
            </a:lvl2pPr>
            <a:lvl3pPr>
              <a:defRPr sz="3740"/>
            </a:lvl3pPr>
            <a:lvl4pPr>
              <a:defRPr sz="3120"/>
            </a:lvl4pPr>
            <a:lvl5pPr>
              <a:defRPr sz="3120"/>
            </a:lvl5pPr>
            <a:lvl6pPr>
              <a:defRPr sz="3120"/>
            </a:lvl6pPr>
            <a:lvl7pPr>
              <a:defRPr sz="3120"/>
            </a:lvl7pPr>
            <a:lvl8pPr>
              <a:defRPr sz="3120"/>
            </a:lvl8pPr>
            <a:lvl9pPr>
              <a:defRPr sz="3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41470" y="3207600"/>
            <a:ext cx="4876594" cy="5942476"/>
          </a:xfrm>
        </p:spPr>
        <p:txBody>
          <a:bodyPr/>
          <a:lstStyle>
            <a:lvl1pPr marL="0" indent="0">
              <a:buNone/>
              <a:defRPr sz="2495"/>
            </a:lvl1pPr>
            <a:lvl2pPr marL="713105" indent="0">
              <a:buNone/>
              <a:defRPr sz="2185"/>
            </a:lvl2pPr>
            <a:lvl3pPr marL="1425575" indent="0">
              <a:buNone/>
              <a:defRPr sz="1870"/>
            </a:lvl3pPr>
            <a:lvl4pPr marL="2138680" indent="0">
              <a:buNone/>
              <a:defRPr sz="1560"/>
            </a:lvl4pPr>
            <a:lvl5pPr marL="2851150" indent="0">
              <a:buNone/>
              <a:defRPr sz="1560"/>
            </a:lvl5pPr>
            <a:lvl6pPr marL="3564255" indent="0">
              <a:buNone/>
              <a:defRPr sz="1560"/>
            </a:lvl6pPr>
            <a:lvl7pPr marL="4276725" indent="0">
              <a:buNone/>
              <a:defRPr sz="1560"/>
            </a:lvl7pPr>
            <a:lvl8pPr marL="4989830" indent="0">
              <a:buNone/>
              <a:defRPr sz="1560"/>
            </a:lvl8pPr>
            <a:lvl9pPr marL="5702300"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70" y="712800"/>
            <a:ext cx="4876594" cy="2494800"/>
          </a:xfrm>
        </p:spPr>
        <p:txBody>
          <a:bodyPr anchor="b"/>
          <a:lstStyle>
            <a:lvl1pPr>
              <a:defRPr sz="4990"/>
            </a:lvl1pPr>
          </a:lstStyle>
          <a:p>
            <a:r>
              <a:rPr lang="en-US"/>
              <a:t>Click to edit Master title style</a:t>
            </a:r>
          </a:p>
        </p:txBody>
      </p:sp>
      <p:sp>
        <p:nvSpPr>
          <p:cNvPr id="3" name="Picture Placeholder 2"/>
          <p:cNvSpPr>
            <a:spLocks noGrp="1"/>
          </p:cNvSpPr>
          <p:nvPr>
            <p:ph type="pic" idx="1"/>
          </p:nvPr>
        </p:nvSpPr>
        <p:spPr>
          <a:xfrm>
            <a:off x="6427971" y="1539450"/>
            <a:ext cx="7654501" cy="7598250"/>
          </a:xfrm>
        </p:spPr>
        <p:txBody>
          <a:bodyPr/>
          <a:lstStyle>
            <a:lvl1pPr marL="0" indent="0">
              <a:buNone/>
              <a:defRPr sz="4990"/>
            </a:lvl1pPr>
            <a:lvl2pPr marL="713105" indent="0">
              <a:buNone/>
              <a:defRPr sz="4365"/>
            </a:lvl2pPr>
            <a:lvl3pPr marL="1425575" indent="0">
              <a:buNone/>
              <a:defRPr sz="3740"/>
            </a:lvl3pPr>
            <a:lvl4pPr marL="2138680" indent="0">
              <a:buNone/>
              <a:defRPr sz="3120"/>
            </a:lvl4pPr>
            <a:lvl5pPr marL="2851150" indent="0">
              <a:buNone/>
              <a:defRPr sz="3120"/>
            </a:lvl5pPr>
            <a:lvl6pPr marL="3564255" indent="0">
              <a:buNone/>
              <a:defRPr sz="3120"/>
            </a:lvl6pPr>
            <a:lvl7pPr marL="4276725" indent="0">
              <a:buNone/>
              <a:defRPr sz="3120"/>
            </a:lvl7pPr>
            <a:lvl8pPr marL="4989830" indent="0">
              <a:buNone/>
              <a:defRPr sz="3120"/>
            </a:lvl8pPr>
            <a:lvl9pPr marL="5702300" indent="0">
              <a:buNone/>
              <a:defRPr sz="3120"/>
            </a:lvl9pPr>
          </a:lstStyle>
          <a:p>
            <a:endParaRPr lang="en-US"/>
          </a:p>
        </p:txBody>
      </p:sp>
      <p:sp>
        <p:nvSpPr>
          <p:cNvPr id="4" name="Text Placeholder 3"/>
          <p:cNvSpPr>
            <a:spLocks noGrp="1"/>
          </p:cNvSpPr>
          <p:nvPr>
            <p:ph type="body" sz="half" idx="2"/>
          </p:nvPr>
        </p:nvSpPr>
        <p:spPr>
          <a:xfrm>
            <a:off x="1041470" y="3207600"/>
            <a:ext cx="4876594" cy="5942476"/>
          </a:xfrm>
        </p:spPr>
        <p:txBody>
          <a:bodyPr/>
          <a:lstStyle>
            <a:lvl1pPr marL="0" indent="0">
              <a:buNone/>
              <a:defRPr sz="2495"/>
            </a:lvl1pPr>
            <a:lvl2pPr marL="713105" indent="0">
              <a:buNone/>
              <a:defRPr sz="2185"/>
            </a:lvl2pPr>
            <a:lvl3pPr marL="1425575" indent="0">
              <a:buNone/>
              <a:defRPr sz="1870"/>
            </a:lvl3pPr>
            <a:lvl4pPr marL="2138680" indent="0">
              <a:buNone/>
              <a:defRPr sz="1560"/>
            </a:lvl4pPr>
            <a:lvl5pPr marL="2851150" indent="0">
              <a:buNone/>
              <a:defRPr sz="1560"/>
            </a:lvl5pPr>
            <a:lvl6pPr marL="3564255" indent="0">
              <a:buNone/>
              <a:defRPr sz="1560"/>
            </a:lvl6pPr>
            <a:lvl7pPr marL="4276725" indent="0">
              <a:buNone/>
              <a:defRPr sz="1560"/>
            </a:lvl7pPr>
            <a:lvl8pPr marL="4989830" indent="0">
              <a:buNone/>
              <a:defRPr sz="1560"/>
            </a:lvl8pPr>
            <a:lvl9pPr marL="5702300"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500" y="569250"/>
            <a:ext cx="13041002" cy="20666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39500" y="2846250"/>
            <a:ext cx="13041002" cy="67839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9500" y="9909900"/>
            <a:ext cx="3402001" cy="569250"/>
          </a:xfrm>
          <a:prstGeom prst="rect">
            <a:avLst/>
          </a:prstGeom>
        </p:spPr>
        <p:txBody>
          <a:bodyPr vert="horz" lIns="91440" tIns="45720" rIns="91440" bIns="45720" rtlCol="0" anchor="ctr"/>
          <a:lstStyle>
            <a:lvl1pPr algn="l">
              <a:defRPr sz="1870">
                <a:solidFill>
                  <a:schemeClr val="tx1">
                    <a:tint val="75000"/>
                  </a:schemeClr>
                </a:solidFill>
              </a:defRPr>
            </a:lvl1pPr>
          </a:lstStyle>
          <a:p>
            <a:fld id="{63A1C593-65D0-4073-BCC9-577B9352EA97}" type="datetimeFigureOut">
              <a:rPr lang="en-US" smtClean="0"/>
              <a:t>6/7/2023</a:t>
            </a:fld>
            <a:endParaRPr lang="en-US"/>
          </a:p>
        </p:txBody>
      </p:sp>
      <p:sp>
        <p:nvSpPr>
          <p:cNvPr id="5" name="Footer Placeholder 4"/>
          <p:cNvSpPr>
            <a:spLocks noGrp="1"/>
          </p:cNvSpPr>
          <p:nvPr>
            <p:ph type="ftr" sz="quarter" idx="3"/>
          </p:nvPr>
        </p:nvSpPr>
        <p:spPr>
          <a:xfrm>
            <a:off x="5008501" y="9909900"/>
            <a:ext cx="5103001" cy="569250"/>
          </a:xfrm>
          <a:prstGeom prst="rect">
            <a:avLst/>
          </a:prstGeom>
        </p:spPr>
        <p:txBody>
          <a:bodyPr vert="horz" lIns="91440" tIns="45720" rIns="91440" bIns="45720" rtlCol="0" anchor="ctr"/>
          <a:lstStyle>
            <a:lvl1pPr algn="ctr">
              <a:defRPr sz="187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502" y="9909900"/>
            <a:ext cx="3402001" cy="569250"/>
          </a:xfrm>
          <a:prstGeom prst="rect">
            <a:avLst/>
          </a:prstGeom>
        </p:spPr>
        <p:txBody>
          <a:bodyPr vert="horz" lIns="91440" tIns="45720" rIns="91440" bIns="45720" rtlCol="0" anchor="ctr"/>
          <a:lstStyle>
            <a:lvl1pPr algn="r">
              <a:defRPr sz="187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25575"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235" indent="-356235" algn="l" defTabSz="1425575" rtl="0" eaLnBrk="1" latinLnBrk="0" hangingPunct="1">
        <a:lnSpc>
          <a:spcPct val="90000"/>
        </a:lnSpc>
        <a:spcBef>
          <a:spcPts val="1560"/>
        </a:spcBef>
        <a:buFont typeface="Arial" panose="020B0604020202020204" pitchFamily="34" charset="0"/>
        <a:buChar char="•"/>
        <a:defRPr sz="4365" kern="1200">
          <a:solidFill>
            <a:schemeClr val="tx1"/>
          </a:solidFill>
          <a:latin typeface="+mn-lt"/>
          <a:ea typeface="+mn-ea"/>
          <a:cs typeface="+mn-cs"/>
        </a:defRPr>
      </a:lvl1pPr>
      <a:lvl2pPr marL="1069340" indent="-356235" algn="l" defTabSz="1425575" rtl="0" eaLnBrk="1" latinLnBrk="0" hangingPunct="1">
        <a:lnSpc>
          <a:spcPct val="90000"/>
        </a:lnSpc>
        <a:spcBef>
          <a:spcPts val="780"/>
        </a:spcBef>
        <a:buFont typeface="Arial" panose="020B0604020202020204" pitchFamily="34" charset="0"/>
        <a:buChar char="•"/>
        <a:defRPr sz="3740" kern="1200">
          <a:solidFill>
            <a:schemeClr val="tx1"/>
          </a:solidFill>
          <a:latin typeface="+mn-lt"/>
          <a:ea typeface="+mn-ea"/>
          <a:cs typeface="+mn-cs"/>
        </a:defRPr>
      </a:lvl2pPr>
      <a:lvl3pPr marL="1781810" indent="-356235" algn="l" defTabSz="1425575" rtl="0" eaLnBrk="1" latinLnBrk="0" hangingPunct="1">
        <a:lnSpc>
          <a:spcPct val="90000"/>
        </a:lnSpc>
        <a:spcBef>
          <a:spcPts val="780"/>
        </a:spcBef>
        <a:buFont typeface="Arial" panose="020B0604020202020204" pitchFamily="34" charset="0"/>
        <a:buChar char="•"/>
        <a:defRPr sz="3120" kern="1200">
          <a:solidFill>
            <a:schemeClr val="tx1"/>
          </a:solidFill>
          <a:latin typeface="+mn-lt"/>
          <a:ea typeface="+mn-ea"/>
          <a:cs typeface="+mn-cs"/>
        </a:defRPr>
      </a:lvl3pPr>
      <a:lvl4pPr marL="249491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4pPr>
      <a:lvl5pPr marL="320738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5pPr>
      <a:lvl6pPr marL="392049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6pPr>
      <a:lvl7pPr marL="463296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7pPr>
      <a:lvl8pPr marL="534606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8pPr>
      <a:lvl9pPr marL="605853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9pPr>
    </p:bodyStyle>
    <p:otherStyle>
      <a:defPPr>
        <a:defRPr lang="en-US"/>
      </a:defPPr>
      <a:lvl1pPr marL="0" algn="l" defTabSz="1425575" rtl="0" eaLnBrk="1" latinLnBrk="0" hangingPunct="1">
        <a:defRPr sz="2805" kern="1200">
          <a:solidFill>
            <a:schemeClr val="tx1"/>
          </a:solidFill>
          <a:latin typeface="+mn-lt"/>
          <a:ea typeface="+mn-ea"/>
          <a:cs typeface="+mn-cs"/>
        </a:defRPr>
      </a:lvl1pPr>
      <a:lvl2pPr marL="713105" algn="l" defTabSz="1425575" rtl="0" eaLnBrk="1" latinLnBrk="0" hangingPunct="1">
        <a:defRPr sz="2805" kern="1200">
          <a:solidFill>
            <a:schemeClr val="tx1"/>
          </a:solidFill>
          <a:latin typeface="+mn-lt"/>
          <a:ea typeface="+mn-ea"/>
          <a:cs typeface="+mn-cs"/>
        </a:defRPr>
      </a:lvl2pPr>
      <a:lvl3pPr marL="1425575" algn="l" defTabSz="1425575" rtl="0" eaLnBrk="1" latinLnBrk="0" hangingPunct="1">
        <a:defRPr sz="2805" kern="1200">
          <a:solidFill>
            <a:schemeClr val="tx1"/>
          </a:solidFill>
          <a:latin typeface="+mn-lt"/>
          <a:ea typeface="+mn-ea"/>
          <a:cs typeface="+mn-cs"/>
        </a:defRPr>
      </a:lvl3pPr>
      <a:lvl4pPr marL="2138680" algn="l" defTabSz="1425575" rtl="0" eaLnBrk="1" latinLnBrk="0" hangingPunct="1">
        <a:defRPr sz="2805" kern="1200">
          <a:solidFill>
            <a:schemeClr val="tx1"/>
          </a:solidFill>
          <a:latin typeface="+mn-lt"/>
          <a:ea typeface="+mn-ea"/>
          <a:cs typeface="+mn-cs"/>
        </a:defRPr>
      </a:lvl4pPr>
      <a:lvl5pPr marL="2851150" algn="l" defTabSz="1425575" rtl="0" eaLnBrk="1" latinLnBrk="0" hangingPunct="1">
        <a:defRPr sz="2805" kern="1200">
          <a:solidFill>
            <a:schemeClr val="tx1"/>
          </a:solidFill>
          <a:latin typeface="+mn-lt"/>
          <a:ea typeface="+mn-ea"/>
          <a:cs typeface="+mn-cs"/>
        </a:defRPr>
      </a:lvl5pPr>
      <a:lvl6pPr marL="3564255" algn="l" defTabSz="1425575" rtl="0" eaLnBrk="1" latinLnBrk="0" hangingPunct="1">
        <a:defRPr sz="2805" kern="1200">
          <a:solidFill>
            <a:schemeClr val="tx1"/>
          </a:solidFill>
          <a:latin typeface="+mn-lt"/>
          <a:ea typeface="+mn-ea"/>
          <a:cs typeface="+mn-cs"/>
        </a:defRPr>
      </a:lvl6pPr>
      <a:lvl7pPr marL="4276725" algn="l" defTabSz="1425575" rtl="0" eaLnBrk="1" latinLnBrk="0" hangingPunct="1">
        <a:defRPr sz="2805" kern="1200">
          <a:solidFill>
            <a:schemeClr val="tx1"/>
          </a:solidFill>
          <a:latin typeface="+mn-lt"/>
          <a:ea typeface="+mn-ea"/>
          <a:cs typeface="+mn-cs"/>
        </a:defRPr>
      </a:lvl7pPr>
      <a:lvl8pPr marL="4989830" algn="l" defTabSz="1425575" rtl="0" eaLnBrk="1" latinLnBrk="0" hangingPunct="1">
        <a:defRPr sz="2805" kern="1200">
          <a:solidFill>
            <a:schemeClr val="tx1"/>
          </a:solidFill>
          <a:latin typeface="+mn-lt"/>
          <a:ea typeface="+mn-ea"/>
          <a:cs typeface="+mn-cs"/>
        </a:defRPr>
      </a:lvl8pPr>
      <a:lvl9pPr marL="5702300" algn="l" defTabSz="1425575" rtl="0" eaLnBrk="1" latinLnBrk="0" hangingPunct="1">
        <a:defRPr sz="2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Box 3"/>
          <p:cNvSpPr txBox="1"/>
          <p:nvPr/>
        </p:nvSpPr>
        <p:spPr>
          <a:xfrm>
            <a:off x="1667510" y="2451735"/>
            <a:ext cx="3495040" cy="368300"/>
          </a:xfrm>
          <a:prstGeom prst="rect">
            <a:avLst/>
          </a:prstGeom>
          <a:solidFill>
            <a:srgbClr val="203864"/>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en-US">
                <a:solidFill>
                  <a:schemeClr val="bg1"/>
                </a:solidFill>
              </a:rPr>
              <a:t>Abstract</a:t>
            </a:r>
          </a:p>
        </p:txBody>
      </p:sp>
      <p:sp>
        <p:nvSpPr>
          <p:cNvPr id="7" name="Text Box 6"/>
          <p:cNvSpPr txBox="1"/>
          <p:nvPr/>
        </p:nvSpPr>
        <p:spPr>
          <a:xfrm>
            <a:off x="3374390" y="1520825"/>
            <a:ext cx="9672320" cy="953135"/>
          </a:xfrm>
          <a:prstGeom prst="rect">
            <a:avLst/>
          </a:prstGeom>
          <a:noFill/>
        </p:spPr>
        <p:txBody>
          <a:bodyPr wrap="square" rtlCol="0">
            <a:spAutoFit/>
          </a:bodyPr>
          <a:lstStyle/>
          <a:p>
            <a:pPr algn="ctr"/>
            <a:r>
              <a:rPr lang="en-US" sz="2800" b="1" dirty="0">
                <a:latin typeface="Times New Roman" panose="02020603050405020304"/>
                <a:cs typeface="Times New Roman" panose="02020603050405020304"/>
                <a:sym typeface="+mn-ea"/>
              </a:rPr>
              <a:t>Multiple Object Tracking for Video Analysis and Surveillance</a:t>
            </a:r>
            <a:endParaRPr lang="en-US" sz="2800" b="1" dirty="0">
              <a:latin typeface="Times New Roman" panose="02020603050405020304"/>
              <a:cs typeface="Times New Roman" panose="02020603050405020304"/>
            </a:endParaRPr>
          </a:p>
          <a:p>
            <a:pPr algn="ctr"/>
            <a:endParaRPr lang="en-US" sz="2800" b="1" dirty="0">
              <a:latin typeface="Times New Roman" panose="02020603050405020304"/>
              <a:cs typeface="Times New Roman" panose="02020603050405020304"/>
            </a:endParaRPr>
          </a:p>
        </p:txBody>
      </p:sp>
      <p:sp>
        <p:nvSpPr>
          <p:cNvPr id="8" name="Text Box 7"/>
          <p:cNvSpPr txBox="1"/>
          <p:nvPr/>
        </p:nvSpPr>
        <p:spPr>
          <a:xfrm>
            <a:off x="2630170" y="1953260"/>
            <a:ext cx="10591800" cy="368300"/>
          </a:xfrm>
          <a:prstGeom prst="rect">
            <a:avLst/>
          </a:prstGeom>
          <a:noFill/>
        </p:spPr>
        <p:txBody>
          <a:bodyPr wrap="none" rtlCol="0">
            <a:spAutoFit/>
          </a:bodyPr>
          <a:lstStyle/>
          <a:p>
            <a:r>
              <a:rPr lang="en-US"/>
              <a:t>1DS19CS005 - Abhishek Battula, 1DS19CS007 - Adarsh Shenoy, 1DS19CS013 - Advitiya C S, 1DS19CS018 - Akash R</a:t>
            </a:r>
          </a:p>
        </p:txBody>
      </p:sp>
      <p:sp>
        <p:nvSpPr>
          <p:cNvPr id="9" name="Text Box 8"/>
          <p:cNvSpPr txBox="1"/>
          <p:nvPr/>
        </p:nvSpPr>
        <p:spPr>
          <a:xfrm>
            <a:off x="1667510" y="2811145"/>
            <a:ext cx="5246370" cy="2245360"/>
          </a:xfrm>
          <a:prstGeom prst="rect">
            <a:avLst/>
          </a:prstGeom>
          <a:noFill/>
        </p:spPr>
        <p:txBody>
          <a:bodyPr wrap="square" rtlCol="0">
            <a:spAutoFit/>
          </a:bodyPr>
          <a:lstStyle/>
          <a:p>
            <a:pPr algn="just"/>
            <a:r>
              <a:rPr sz="1400"/>
              <a:t>Multiple Object Tracking (MOT) is the detection of unique objects and their movements through frames. There are various issues in Multiple Object Tracking like occlusions, similar appearance of different objects, interaction among multiple objects, etc. There are even more issues with Object Tracking in aerial image sequences due to weather conditions, small sizes of objects, distortion in proportions, etc. Research in Multiple Object Tracking has been gaining a lot of attention with an increasing trend in the number of Multiple Object Tracking research papers published each year. These papers have been documented and compared.</a:t>
            </a:r>
          </a:p>
        </p:txBody>
      </p:sp>
      <p:sp>
        <p:nvSpPr>
          <p:cNvPr id="10" name="Text Box 9"/>
          <p:cNvSpPr txBox="1"/>
          <p:nvPr/>
        </p:nvSpPr>
        <p:spPr>
          <a:xfrm>
            <a:off x="1667510" y="5095240"/>
            <a:ext cx="3494405" cy="368300"/>
          </a:xfrm>
          <a:prstGeom prst="rect">
            <a:avLst/>
          </a:prstGeom>
          <a:solidFill>
            <a:srgbClr val="203864"/>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en-US">
                <a:solidFill>
                  <a:schemeClr val="bg1"/>
                </a:solidFill>
              </a:rPr>
              <a:t>Objectives</a:t>
            </a:r>
          </a:p>
        </p:txBody>
      </p:sp>
      <p:sp>
        <p:nvSpPr>
          <p:cNvPr id="11" name="Text Box 10"/>
          <p:cNvSpPr txBox="1"/>
          <p:nvPr/>
        </p:nvSpPr>
        <p:spPr>
          <a:xfrm>
            <a:off x="1667510" y="5501640"/>
            <a:ext cx="5246370" cy="2030095"/>
          </a:xfrm>
          <a:prstGeom prst="rect">
            <a:avLst/>
          </a:prstGeom>
          <a:noFill/>
        </p:spPr>
        <p:txBody>
          <a:bodyPr wrap="square" rtlCol="0">
            <a:spAutoFit/>
          </a:bodyPr>
          <a:lstStyle/>
          <a:p>
            <a:pPr algn="just"/>
            <a:r>
              <a:rPr lang="en-GB" altLang="en-US" sz="1400">
                <a:sym typeface="+mn-ea"/>
              </a:rPr>
              <a:t>I</a:t>
            </a:r>
            <a:r>
              <a:rPr lang="en-US" sz="1400">
                <a:sym typeface="+mn-ea"/>
              </a:rPr>
              <a:t>mplementation of a self motivated feature decoupling module, that decouples the feature representation as detection-specific and ReID-specific embeddings</a:t>
            </a:r>
            <a:endParaRPr lang="en-US" sz="1400"/>
          </a:p>
          <a:p>
            <a:pPr algn="just"/>
            <a:r>
              <a:rPr lang="en-US" sz="1400">
                <a:sym typeface="+mn-ea"/>
              </a:rPr>
              <a:t>Implementation of a lightweight module (GTE) for exploring the long-range dependency across the whole image</a:t>
            </a:r>
            <a:endParaRPr lang="en-US" sz="1400"/>
          </a:p>
          <a:p>
            <a:pPr algn="just"/>
            <a:r>
              <a:rPr lang="en-US" sz="1400">
                <a:sym typeface="+mn-ea"/>
              </a:rPr>
              <a:t>Implementation of an association algorithm to match objects among various frames and generate the trajectories.</a:t>
            </a:r>
            <a:endParaRPr lang="en-US" sz="1400"/>
          </a:p>
          <a:p>
            <a:pPr algn="just"/>
            <a:r>
              <a:rPr lang="en-US" sz="1400">
                <a:sym typeface="+mn-ea"/>
              </a:rPr>
              <a:t>Implementation of the above modules to track aerial image sequences.</a:t>
            </a:r>
          </a:p>
        </p:txBody>
      </p:sp>
      <p:sp>
        <p:nvSpPr>
          <p:cNvPr id="12" name="Text Box 11"/>
          <p:cNvSpPr txBox="1"/>
          <p:nvPr/>
        </p:nvSpPr>
        <p:spPr>
          <a:xfrm>
            <a:off x="6817995" y="9127490"/>
            <a:ext cx="2609215" cy="368300"/>
          </a:xfrm>
          <a:prstGeom prst="rect">
            <a:avLst/>
          </a:prstGeom>
          <a:solidFill>
            <a:srgbClr val="203864"/>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en-US">
                <a:solidFill>
                  <a:schemeClr val="bg1"/>
                </a:solidFill>
              </a:rPr>
              <a:t>Conclusion</a:t>
            </a:r>
          </a:p>
        </p:txBody>
      </p:sp>
      <p:sp>
        <p:nvSpPr>
          <p:cNvPr id="15" name="Text Box 14"/>
          <p:cNvSpPr txBox="1"/>
          <p:nvPr/>
        </p:nvSpPr>
        <p:spPr>
          <a:xfrm>
            <a:off x="1667510" y="7531735"/>
            <a:ext cx="3494405" cy="368300"/>
          </a:xfrm>
          <a:prstGeom prst="rect">
            <a:avLst/>
          </a:prstGeom>
          <a:solidFill>
            <a:srgbClr val="203864"/>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en-US">
                <a:solidFill>
                  <a:schemeClr val="bg1"/>
                </a:solidFill>
              </a:rPr>
              <a:t>System Architecture</a:t>
            </a:r>
          </a:p>
        </p:txBody>
      </p:sp>
      <p:pic>
        <p:nvPicPr>
          <p:cNvPr id="16" name="Picture 15" descr="image"/>
          <p:cNvPicPr>
            <a:picLocks noChangeAspect="1"/>
          </p:cNvPicPr>
          <p:nvPr/>
        </p:nvPicPr>
        <p:blipFill>
          <a:blip r:embed="rId3"/>
          <a:srcRect t="11446" r="1818" b="7952"/>
          <a:stretch>
            <a:fillRect/>
          </a:stretch>
        </p:blipFill>
        <p:spPr>
          <a:xfrm>
            <a:off x="1668145" y="7958455"/>
            <a:ext cx="4401185" cy="1414145"/>
          </a:xfrm>
          <a:prstGeom prst="rect">
            <a:avLst/>
          </a:prstGeom>
        </p:spPr>
      </p:pic>
      <p:graphicFrame>
        <p:nvGraphicFramePr>
          <p:cNvPr id="20" name="Table 19"/>
          <p:cNvGraphicFramePr/>
          <p:nvPr/>
        </p:nvGraphicFramePr>
        <p:xfrm>
          <a:off x="7277735" y="2948940"/>
          <a:ext cx="7619365" cy="5994400"/>
        </p:xfrm>
        <a:graphic>
          <a:graphicData uri="http://schemas.openxmlformats.org/drawingml/2006/table">
            <a:tbl>
              <a:tblPr firstRow="1" bandRow="1">
                <a:tableStyleId>{5940675A-B579-460E-94D1-54222C63F5DA}</a:tableStyleId>
              </a:tblPr>
              <a:tblGrid>
                <a:gridCol w="1211580">
                  <a:extLst>
                    <a:ext uri="{9D8B030D-6E8A-4147-A177-3AD203B41FA5}">
                      <a16:colId xmlns:a16="http://schemas.microsoft.com/office/drawing/2014/main" val="20000"/>
                    </a:ext>
                  </a:extLst>
                </a:gridCol>
                <a:gridCol w="1392555">
                  <a:extLst>
                    <a:ext uri="{9D8B030D-6E8A-4147-A177-3AD203B41FA5}">
                      <a16:colId xmlns:a16="http://schemas.microsoft.com/office/drawing/2014/main" val="20001"/>
                    </a:ext>
                  </a:extLst>
                </a:gridCol>
                <a:gridCol w="5015230">
                  <a:extLst>
                    <a:ext uri="{9D8B030D-6E8A-4147-A177-3AD203B41FA5}">
                      <a16:colId xmlns:a16="http://schemas.microsoft.com/office/drawing/2014/main" val="20002"/>
                    </a:ext>
                  </a:extLst>
                </a:gridCol>
              </a:tblGrid>
              <a:tr h="313690">
                <a:tc>
                  <a:txBody>
                    <a:bodyPr/>
                    <a:lstStyle/>
                    <a:p>
                      <a:pPr indent="0" algn="ctr">
                        <a:buNone/>
                      </a:pPr>
                      <a:r>
                        <a:rPr lang="en-GB" altLang="en-US" sz="900" b="1">
                          <a:latin typeface="Arial" panose="020B0604020202020204" pitchFamily="34" charset="0"/>
                          <a:ea typeface="Arial" panose="020B0604020202020204" pitchFamily="34" charset="0"/>
                          <a:cs typeface="Arial" panose="020B0604020202020204" pitchFamily="34" charset="0"/>
                        </a:rPr>
                        <a:t>Title</a:t>
                      </a: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GB" altLang="en-US" sz="900" b="1">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rPr>
                        <a:t>Author</a:t>
                      </a: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GB" altLang="en-US" sz="900" b="1">
                          <a:latin typeface="Arial" panose="020B0604020202020204" pitchFamily="34" charset="0"/>
                          <a:ea typeface="Arial" panose="020B0604020202020204" pitchFamily="34" charset="0"/>
                          <a:cs typeface="Arial" panose="020B0604020202020204" pitchFamily="34" charset="0"/>
                        </a:rPr>
                        <a:t>Algorithm / Techniques Used</a:t>
                      </a: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0250">
                <a:tc>
                  <a:txBody>
                    <a:bodyPr/>
                    <a:lstStyle/>
                    <a:p>
                      <a:pPr indent="0">
                        <a:buNone/>
                      </a:pPr>
                      <a:r>
                        <a:rPr lang="en-US" sz="800" b="0">
                          <a:latin typeface="Arial" panose="020B0604020202020204" pitchFamily="34" charset="0"/>
                          <a:cs typeface="Arial" panose="020B0604020202020204" pitchFamily="34" charset="0"/>
                        </a:rPr>
                        <a:t>Tracking Multiple Persons Based on a VariationalBayesian Model</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222222"/>
                          </a:solidFill>
                          <a:highlight>
                            <a:srgbClr val="FFFFFF"/>
                          </a:highlight>
                          <a:latin typeface="Arial" panose="020B0604020202020204" pitchFamily="34" charset="0"/>
                          <a:cs typeface="Arial" panose="020B0604020202020204" pitchFamily="34" charset="0"/>
                        </a:rPr>
                        <a:t>Ban, Yutong, et al.</a:t>
                      </a:r>
                      <a:endParaRPr lang="en-US" sz="800" b="0">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Variational Bayesian Model, VEM algorithm</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7075">
                <a:tc>
                  <a:txBody>
                    <a:bodyPr/>
                    <a:lstStyle/>
                    <a:p>
                      <a:pPr indent="0">
                        <a:buNone/>
                      </a:pPr>
                      <a:r>
                        <a:rPr lang="en-US" sz="800" b="0">
                          <a:latin typeface="Arial" panose="020B0604020202020204" pitchFamily="34" charset="0"/>
                          <a:cs typeface="Arial" panose="020B0604020202020204" pitchFamily="34" charset="0"/>
                        </a:rPr>
                        <a:t>End-to-End Object Detection with Transformers</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222222"/>
                          </a:solidFill>
                          <a:highlight>
                            <a:srgbClr val="FFFFFF"/>
                          </a:highlight>
                          <a:latin typeface="Arial" panose="020B0604020202020204" pitchFamily="34" charset="0"/>
                          <a:cs typeface="Arial" panose="020B0604020202020204" pitchFamily="34" charset="0"/>
                        </a:rPr>
                        <a:t>Carion, Nicolas, et al.</a:t>
                      </a:r>
                      <a:endParaRPr lang="en-US" sz="800" b="0">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The overall DETR model has three main components- a CNN backbone to extract a compact feature representation, an encoder-decoder transformer, and a simple feed forward network (FFN) that makes the final detection prediction.</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8345">
                <a:tc>
                  <a:txBody>
                    <a:bodyPr/>
                    <a:lstStyle/>
                    <a:p>
                      <a:pPr indent="0">
                        <a:buNone/>
                      </a:pPr>
                      <a:r>
                        <a:rPr lang="en-US" sz="800" b="0">
                          <a:latin typeface="Arial" panose="020B0604020202020204" pitchFamily="34" charset="0"/>
                          <a:cs typeface="Arial" panose="020B0604020202020204" pitchFamily="34" charset="0"/>
                        </a:rPr>
                        <a:t>Guided Attention Network for Object Detection and Counting on Drones</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222222"/>
                          </a:solidFill>
                          <a:highlight>
                            <a:srgbClr val="FFFFFF"/>
                          </a:highlight>
                          <a:latin typeface="Arial" panose="020B0604020202020204" pitchFamily="34" charset="0"/>
                          <a:cs typeface="Arial" panose="020B0604020202020204" pitchFamily="34" charset="0"/>
                        </a:rPr>
                        <a:t>Cai, Yuanqiang, et al</a:t>
                      </a:r>
                      <a:r>
                        <a:rPr lang="en-US" sz="800" b="0">
                          <a:latin typeface="Arial" panose="020B0604020202020204" pitchFamily="34" charset="0"/>
                          <a:cs typeface="Arial" panose="020B0604020202020204" pitchFamily="34" charset="0"/>
                        </a:rPr>
                        <a:t> </a:t>
                      </a:r>
                      <a:endParaRPr lang="en-US" sz="800" b="0">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guided attention network using weakly supervised background attention to fuse different scales of feature maps</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2930">
                <a:tc>
                  <a:txBody>
                    <a:bodyPr/>
                    <a:lstStyle/>
                    <a:p>
                      <a:pPr indent="0">
                        <a:buNone/>
                      </a:pPr>
                      <a:r>
                        <a:rPr lang="en-US" sz="800" b="0">
                          <a:latin typeface="Arial" panose="020B0604020202020204" pitchFamily="34" charset="0"/>
                          <a:cs typeface="Arial" panose="020B0604020202020204" pitchFamily="34" charset="0"/>
                        </a:rPr>
                        <a:t>SpotNet: Self-Attention Multi-Task Network for Object Detection </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222222"/>
                          </a:solidFill>
                          <a:highlight>
                            <a:srgbClr val="FFFFFF"/>
                          </a:highlight>
                          <a:latin typeface="Arial" panose="020B0604020202020204" pitchFamily="34" charset="0"/>
                          <a:cs typeface="Arial" panose="020B0604020202020204" pitchFamily="34" charset="0"/>
                        </a:rPr>
                        <a:t>Hughes Perreault, et al.</a:t>
                      </a:r>
                      <a:endParaRPr lang="en-US" sz="800" b="0">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Semi-supervised Multi-Task Network with Self-Attention</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73125">
                <a:tc>
                  <a:txBody>
                    <a:bodyPr/>
                    <a:lstStyle/>
                    <a:p>
                      <a:pPr indent="0">
                        <a:buNone/>
                      </a:pPr>
                      <a:r>
                        <a:rPr lang="en-US" sz="800" b="0">
                          <a:latin typeface="Arial" panose="020B0604020202020204" pitchFamily="34" charset="0"/>
                          <a:cs typeface="Arial" panose="020B0604020202020204" pitchFamily="34" charset="0"/>
                        </a:rPr>
                        <a:t>Aerial multi-object tracking by detection using deep association networks</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222222"/>
                          </a:solidFill>
                          <a:highlight>
                            <a:srgbClr val="FFFFFF"/>
                          </a:highlight>
                          <a:latin typeface="Arial" panose="020B0604020202020204" pitchFamily="34" charset="0"/>
                          <a:cs typeface="Arial" panose="020B0604020202020204" pitchFamily="34" charset="0"/>
                        </a:rPr>
                        <a:t>Jadhav, Ajit, et al.</a:t>
                      </a:r>
                      <a:endParaRPr lang="en-US" sz="800" b="0">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Dense anchor scales with large scale variance for detection.Squeeze-and-Excitation blocks are used to capture the channel dependencies. Deep association network is used on the object hypotheses generated from the detection module and feed it to the DeepSORT algorithm for tracking.</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71855">
                <a:tc>
                  <a:txBody>
                    <a:bodyPr/>
                    <a:lstStyle/>
                    <a:p>
                      <a:pPr indent="0">
                        <a:buNone/>
                      </a:pPr>
                      <a:r>
                        <a:rPr lang="en-US" sz="800" b="0">
                          <a:latin typeface="Arial" panose="020B0604020202020204" pitchFamily="34" charset="0"/>
                          <a:cs typeface="Arial" panose="020B0604020202020204" pitchFamily="34" charset="0"/>
                        </a:rPr>
                        <a:t>Multiple vehicles and people tracking in Aerial imagery using Stack of Micro Single-Object-Tracking CNNs </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Bahmanyar, Reza, Seyedmajid Azimi, and Peter Reinartz.</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SMSOT-CNN, GOTURN (Tracking Using Regression Networks)</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83565">
                <a:tc>
                  <a:txBody>
                    <a:bodyPr/>
                    <a:lstStyle/>
                    <a:p>
                      <a:pPr indent="0">
                        <a:buNone/>
                      </a:pPr>
                      <a:r>
                        <a:rPr lang="en-US" sz="800" b="0">
                          <a:latin typeface="Arial" panose="020B0604020202020204" pitchFamily="34" charset="0"/>
                          <a:cs typeface="Arial" panose="020B0604020202020204" pitchFamily="34" charset="0"/>
                        </a:rPr>
                        <a:t>DCF-ASN: Coarse-to-fine Real-time Visual Tracking</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222222"/>
                          </a:solidFill>
                          <a:highlight>
                            <a:srgbClr val="FFFFFF"/>
                          </a:highlight>
                          <a:latin typeface="Arial" panose="020B0604020202020204" pitchFamily="34" charset="0"/>
                          <a:cs typeface="Arial" panose="020B0604020202020204" pitchFamily="34" charset="0"/>
                        </a:rPr>
                        <a:t>Xizhe Xue, et al.</a:t>
                      </a:r>
                      <a:endParaRPr lang="en-US" sz="800" b="0">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Attentional Asymmetric Siamese Network and Discriminative Correlation Filter</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83565">
                <a:tc>
                  <a:txBody>
                    <a:bodyPr/>
                    <a:lstStyle/>
                    <a:p>
                      <a:pPr indent="0">
                        <a:buNone/>
                      </a:pPr>
                      <a:r>
                        <a:rPr lang="en-US" sz="800" b="0">
                          <a:latin typeface="Arial" panose="020B0604020202020204" pitchFamily="34" charset="0"/>
                          <a:cs typeface="Arial" panose="020B0604020202020204" pitchFamily="34" charset="0"/>
                        </a:rPr>
                        <a:t>PatchTrack: Multiple Object Tracking Using Frame Patches</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solidFill>
                            <a:srgbClr val="222222"/>
                          </a:solidFill>
                          <a:highlight>
                            <a:srgbClr val="FFFFFF"/>
                          </a:highlight>
                          <a:latin typeface="Arial" panose="020B0604020202020204" pitchFamily="34" charset="0"/>
                          <a:cs typeface="Arial" panose="020B0604020202020204" pitchFamily="34" charset="0"/>
                        </a:rPr>
                        <a:t>Chen, Xiaotong, Seyed Mehdi Iranmanesh, and Kuo-Chin Lien.</a:t>
                      </a:r>
                      <a:endParaRPr lang="en-US" sz="800" b="0">
                        <a:solidFill>
                          <a:srgbClr val="222222"/>
                        </a:solidFill>
                        <a:highlight>
                          <a:srgbClr val="FFFFFF"/>
                        </a:highlight>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800" b="0">
                          <a:latin typeface="Arial" panose="020B0604020202020204" pitchFamily="34" charset="0"/>
                          <a:cs typeface="Arial" panose="020B0604020202020204" pitchFamily="34" charset="0"/>
                        </a:rPr>
                        <a:t>Transformer-based joint-object-detection-and-tracking system </a:t>
                      </a:r>
                      <a:endParaRPr lang="en-US" sz="800" b="0">
                        <a:latin typeface="Arial" panose="020B0604020202020204" pitchFamily="34" charset="0"/>
                        <a:ea typeface="Arial" panose="020B0604020202020204" pitchFamily="34" charset="0"/>
                        <a:cs typeface="Arial" panose="020B0604020202020204" pitchFamily="34" charset="0"/>
                      </a:endParaRPr>
                    </a:p>
                  </a:txBody>
                  <a:tcPr marL="63500" marR="63500" marT="63500" marB="6350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1" name="Text Box 20"/>
          <p:cNvSpPr txBox="1"/>
          <p:nvPr/>
        </p:nvSpPr>
        <p:spPr>
          <a:xfrm>
            <a:off x="7277735" y="2473960"/>
            <a:ext cx="2948305" cy="368300"/>
          </a:xfrm>
          <a:prstGeom prst="rect">
            <a:avLst/>
          </a:prstGeom>
          <a:solidFill>
            <a:srgbClr val="203864"/>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en-US">
                <a:solidFill>
                  <a:schemeClr val="bg1"/>
                </a:solidFill>
              </a:rPr>
              <a:t>Literature Survey</a:t>
            </a:r>
          </a:p>
        </p:txBody>
      </p:sp>
      <p:sp>
        <p:nvSpPr>
          <p:cNvPr id="23" name="Text Box 22"/>
          <p:cNvSpPr txBox="1"/>
          <p:nvPr/>
        </p:nvSpPr>
        <p:spPr>
          <a:xfrm>
            <a:off x="6736715" y="9523095"/>
            <a:ext cx="8160385" cy="1168400"/>
          </a:xfrm>
          <a:prstGeom prst="rect">
            <a:avLst/>
          </a:prstGeom>
          <a:noFill/>
        </p:spPr>
        <p:txBody>
          <a:bodyPr wrap="square" rtlCol="0">
            <a:spAutoFit/>
          </a:bodyPr>
          <a:lstStyle/>
          <a:p>
            <a:pPr algn="just"/>
            <a:r>
              <a:rPr lang="en-US" sz="1400"/>
              <a:t>Multiple Object Tracking is being researched around the world by many institutions and organizations. We researched upon the recent advancements in the field consisting of the various techniques which include those that have produced state-of-the-art results. In particular, paying more attention to object tracking techniques in aerial image sequences - with new architectures like attention models. The various techniques and algorithms were compared with their pros and cons.</a:t>
            </a:r>
          </a:p>
        </p:txBody>
      </p:sp>
      <p:sp>
        <p:nvSpPr>
          <p:cNvPr id="24" name="Text Box 23"/>
          <p:cNvSpPr txBox="1"/>
          <p:nvPr/>
        </p:nvSpPr>
        <p:spPr>
          <a:xfrm>
            <a:off x="1666875" y="9374505"/>
            <a:ext cx="3495040" cy="368300"/>
          </a:xfrm>
          <a:prstGeom prst="rect">
            <a:avLst/>
          </a:prstGeom>
          <a:solidFill>
            <a:srgbClr val="203864"/>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en-US">
                <a:solidFill>
                  <a:schemeClr val="bg1"/>
                </a:solidFill>
              </a:rPr>
              <a:t>Expected Outcome</a:t>
            </a:r>
          </a:p>
        </p:txBody>
      </p:sp>
      <p:sp>
        <p:nvSpPr>
          <p:cNvPr id="25" name="Text Box 24"/>
          <p:cNvSpPr txBox="1"/>
          <p:nvPr/>
        </p:nvSpPr>
        <p:spPr>
          <a:xfrm>
            <a:off x="1666875" y="9799320"/>
            <a:ext cx="4912995" cy="737235"/>
          </a:xfrm>
          <a:prstGeom prst="rect">
            <a:avLst/>
          </a:prstGeom>
          <a:noFill/>
        </p:spPr>
        <p:txBody>
          <a:bodyPr wrap="square" rtlCol="0">
            <a:spAutoFit/>
          </a:bodyPr>
          <a:lstStyle/>
          <a:p>
            <a:r>
              <a:rPr lang="en-US" sz="1400"/>
              <a:t>The proposed model will be able to track multiple objects in aerial sequences which can be used to aid analysis and surveillance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3625</Words>
  <Application>Microsoft Office PowerPoint</Application>
  <PresentationFormat>Custom</PresentationFormat>
  <Paragraphs>82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Adarsh Shenoy</cp:lastModifiedBy>
  <cp:revision>5</cp:revision>
  <dcterms:created xsi:type="dcterms:W3CDTF">2023-02-22T15:06:10Z</dcterms:created>
  <dcterms:modified xsi:type="dcterms:W3CDTF">2023-06-07T07:17:59Z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B48B8EAEB85144CDA73F753982399FDA</vt:lpwstr>
  </property>
  <property fmtid="{D5CDD505-2E9C-101B-9397-08002B2CF9AE}" pid="3" name="KSOProductBuildVer">
    <vt:lpwstr>1033-11.2.0.11494</vt:lpwstr>
  </property>
</Properties>
</file>