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62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2C40-CF4A-4C35-B2ED-12BF7C4D0893}" type="datetimeFigureOut">
              <a:rPr lang="en-US" smtClean="0"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0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2C40-CF4A-4C35-B2ED-12BF7C4D0893}" type="datetimeFigureOut">
              <a:rPr lang="en-US" smtClean="0"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2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2C40-CF4A-4C35-B2ED-12BF7C4D0893}" type="datetimeFigureOut">
              <a:rPr lang="en-US" smtClean="0"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59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2C40-CF4A-4C35-B2ED-12BF7C4D0893}" type="datetimeFigureOut">
              <a:rPr lang="en-US" smtClean="0"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1458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2C40-CF4A-4C35-B2ED-12BF7C4D0893}" type="datetimeFigureOut">
              <a:rPr lang="en-US" smtClean="0"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42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2C40-CF4A-4C35-B2ED-12BF7C4D0893}" type="datetimeFigureOut">
              <a:rPr lang="en-US" smtClean="0"/>
              <a:t>4/15/2015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21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2C40-CF4A-4C35-B2ED-12BF7C4D0893}" type="datetimeFigureOut">
              <a:rPr lang="en-US" smtClean="0"/>
              <a:t>4/15/2015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00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2C40-CF4A-4C35-B2ED-12BF7C4D0893}" type="datetimeFigureOut">
              <a:rPr lang="en-US" smtClean="0"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44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A572C40-CF4A-4C35-B2ED-12BF7C4D0893}" type="datetimeFigureOut">
              <a:rPr lang="en-US" smtClean="0"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7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2C40-CF4A-4C35-B2ED-12BF7C4D0893}" type="datetimeFigureOut">
              <a:rPr lang="en-US" smtClean="0"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2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2C40-CF4A-4C35-B2ED-12BF7C4D0893}" type="datetimeFigureOut">
              <a:rPr lang="en-US" smtClean="0"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2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2C40-CF4A-4C35-B2ED-12BF7C4D0893}" type="datetimeFigureOut">
              <a:rPr lang="en-US" smtClean="0"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1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2C40-CF4A-4C35-B2ED-12BF7C4D0893}" type="datetimeFigureOut">
              <a:rPr lang="en-US" smtClean="0"/>
              <a:t>4/15/2015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2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2C40-CF4A-4C35-B2ED-12BF7C4D0893}" type="datetimeFigureOut">
              <a:rPr lang="en-US" smtClean="0"/>
              <a:t>4/15/2015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6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2C40-CF4A-4C35-B2ED-12BF7C4D0893}" type="datetimeFigureOut">
              <a:rPr lang="en-US" smtClean="0"/>
              <a:t>4/15/2015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7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2C40-CF4A-4C35-B2ED-12BF7C4D0893}" type="datetimeFigureOut">
              <a:rPr lang="en-US" smtClean="0"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2C40-CF4A-4C35-B2ED-12BF7C4D0893}" type="datetimeFigureOut">
              <a:rPr lang="en-US" smtClean="0"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2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72C40-CF4A-4C35-B2ED-12BF7C4D0893}" type="datetimeFigureOut">
              <a:rPr lang="en-US" smtClean="0"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3D90D-D590-4302-AC8C-4D229935E6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47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7" Type="http://schemas.openxmlformats.org/officeDocument/2006/relationships/image" Target="../media/image12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P3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68476" y="1695644"/>
            <a:ext cx="9144000" cy="2387600"/>
          </a:xfrm>
        </p:spPr>
        <p:txBody>
          <a:bodyPr/>
          <a:lstStyle/>
          <a:p>
            <a:r>
              <a:rPr lang="en-US" sz="7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The Combustible Lemons</a:t>
            </a:r>
            <a:endParaRPr lang="en-US" sz="7200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From Hillsboro High School</a:t>
            </a:r>
            <a:endParaRPr lang="en-US" sz="3200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083" y="2691306"/>
            <a:ext cx="4398767" cy="253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6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Coding the Game</a:t>
            </a:r>
            <a:endParaRPr lang="en-US" sz="4800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Vertex based vision system.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Enemy AI using the A* path finding algorithm.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Using Unity and C# languages. 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Tested using usability testing.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Tracked bugs using GitHub.</a:t>
            </a:r>
          </a:p>
          <a:p>
            <a:endParaRPr lang="en-US" dirty="0" smtClean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8" t="12224" r="22065" b="4552"/>
          <a:stretch/>
        </p:blipFill>
        <p:spPr>
          <a:xfrm>
            <a:off x="7118130" y="1011870"/>
            <a:ext cx="4611415" cy="2990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391" y="4254103"/>
            <a:ext cx="4001602" cy="233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5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History</a:t>
            </a:r>
            <a:endParaRPr lang="en-US" sz="4800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3200" b="1" u="sng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Original ideas: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Rescue Mission Control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Stealth 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Psychological Experience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Insanity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Randomly Generated Levels</a:t>
            </a:r>
          </a:p>
          <a:p>
            <a:endParaRPr lang="en-US" dirty="0" smtClean="0">
              <a:solidFill>
                <a:srgbClr val="FFFF00"/>
              </a:solidFill>
              <a:latin typeface="Agency FB" panose="020B0503020202020204" pitchFamily="34" charset="0"/>
            </a:endParaRPr>
          </a:p>
          <a:p>
            <a:endParaRPr lang="en-US" dirty="0" smtClean="0">
              <a:solidFill>
                <a:srgbClr val="FFFF00"/>
              </a:solidFill>
              <a:latin typeface="Agency FB" panose="020B0503020202020204" pitchFamily="34" charset="0"/>
            </a:endParaRPr>
          </a:p>
          <a:p>
            <a:endParaRPr lang="en-US" dirty="0" smtClean="0">
              <a:solidFill>
                <a:srgbClr val="FFFF00"/>
              </a:solidFill>
              <a:latin typeface="AcmeFont" pitchFamily="2" charset="0"/>
            </a:endParaRPr>
          </a:p>
          <a:p>
            <a:endParaRPr lang="en-US" dirty="0" smtClean="0">
              <a:solidFill>
                <a:srgbClr val="FFFF00"/>
              </a:solidFill>
              <a:latin typeface="AcmeFont" pitchFamily="2" charset="0"/>
            </a:endParaRPr>
          </a:p>
          <a:p>
            <a:endParaRPr lang="en-US" dirty="0">
              <a:solidFill>
                <a:srgbClr val="FFFF00"/>
              </a:solidFill>
              <a:latin typeface="AcmeFont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318" y="2065849"/>
            <a:ext cx="3483277" cy="43664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048" y="2105190"/>
            <a:ext cx="3881820" cy="2183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56" y="4340477"/>
            <a:ext cx="3318641" cy="186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42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Methodology</a:t>
            </a:r>
            <a:endParaRPr lang="en-US" sz="4800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Agile Development/Scrum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Blogging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Version Control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979" y="2796684"/>
            <a:ext cx="3557206" cy="1208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751" y="4508286"/>
            <a:ext cx="3826434" cy="1930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242" y="3057697"/>
            <a:ext cx="4748327" cy="338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496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Questions?</a:t>
            </a:r>
            <a:endParaRPr lang="en-US" sz="4800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03" y="2131673"/>
            <a:ext cx="3052594" cy="45338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620" y="2133717"/>
            <a:ext cx="3048264" cy="45297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4157" y="2131673"/>
            <a:ext cx="3048264" cy="45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9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0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Who Are </a:t>
            </a:r>
            <a:r>
              <a:rPr lang="en-US" sz="4800" dirty="0">
                <a:solidFill>
                  <a:srgbClr val="FFFF00"/>
                </a:solidFill>
                <a:latin typeface="Agency FB" panose="020B0503020202020204" pitchFamily="34" charset="0"/>
              </a:rPr>
              <a:t>T</a:t>
            </a:r>
            <a:r>
              <a:rPr lang="en-US" sz="48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he </a:t>
            </a:r>
            <a:r>
              <a:rPr lang="en-US" sz="4800" dirty="0">
                <a:solidFill>
                  <a:srgbClr val="FFFF00"/>
                </a:solidFill>
                <a:latin typeface="Agency FB" panose="020B0503020202020204" pitchFamily="34" charset="0"/>
              </a:rPr>
              <a:t>C</a:t>
            </a:r>
            <a:r>
              <a:rPr lang="en-US" sz="48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ombustible Lemons?</a:t>
            </a:r>
            <a:endParaRPr lang="en-US" sz="4800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18118"/>
            <a:ext cx="9613861" cy="4432063"/>
          </a:xfrm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Product Owner: Matthew 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Scrum Master</a:t>
            </a:r>
            <a:r>
              <a:rPr lang="en-US" sz="3200" dirty="0">
                <a:solidFill>
                  <a:srgbClr val="FFFF00"/>
                </a:solidFill>
                <a:latin typeface="Agency FB" panose="020B0503020202020204" pitchFamily="34" charset="0"/>
              </a:rPr>
              <a:t>:  Alejandro </a:t>
            </a:r>
            <a:endParaRPr lang="en-US" sz="3200" dirty="0" smtClean="0">
              <a:solidFill>
                <a:srgbClr val="FFFF00"/>
              </a:solidFill>
              <a:latin typeface="Agency FB" panose="020B0503020202020204" pitchFamily="34" charset="0"/>
            </a:endParaRPr>
          </a:p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Sound Design: J.T.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Blog Master: David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Coders: Tin and Jonathan 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Art Direction: Ethan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149" y="2086986"/>
            <a:ext cx="3572566" cy="2347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71" y="4434149"/>
            <a:ext cx="3612078" cy="208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0013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61249"/>
            <a:ext cx="9613861" cy="1080938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“I Can’t See You, You  Can’t See Me”</a:t>
            </a:r>
            <a:endParaRPr lang="en-US" sz="4800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Top Down 2d Puzzler with a twist of horror.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Max wakes up to find his Mom and Dad missing!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Our hero Max must traverse his house full of monster to rescue his parents.</a:t>
            </a:r>
            <a:endParaRPr lang="en-US" sz="3200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836" y="4033487"/>
            <a:ext cx="4996592" cy="265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50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Game Mechanics</a:t>
            </a:r>
            <a:endParaRPr lang="en-US" sz="4800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Vision Mechanic: If Max can’t see something, it cannot move.</a:t>
            </a:r>
            <a:endParaRPr lang="en-US" sz="3200" dirty="0">
              <a:solidFill>
                <a:srgbClr val="FFFF00"/>
              </a:solidFill>
              <a:latin typeface="Agency FB" panose="020B0503020202020204" pitchFamily="34" charset="0"/>
            </a:endParaRPr>
          </a:p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Rotating Doors: Doors that rotate.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Monsters: Move forward towards Max when he can see them.</a:t>
            </a:r>
            <a:endParaRPr lang="en-US" sz="3200" dirty="0" smtClean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557" y="659372"/>
            <a:ext cx="1256140" cy="12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58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Arts and Assets</a:t>
            </a:r>
            <a:endParaRPr lang="en-US" sz="4800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3200" b="1" u="sng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Includes :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Sprites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Music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Sound Effects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Scenery</a:t>
            </a:r>
          </a:p>
          <a:p>
            <a:endParaRPr lang="en-US" dirty="0" smtClean="0">
              <a:solidFill>
                <a:srgbClr val="FFFF00"/>
              </a:solidFill>
              <a:latin typeface="Impact" panose="020B080603090205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443" y="736791"/>
            <a:ext cx="1115665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Sprites</a:t>
            </a:r>
            <a:endParaRPr lang="en-US" sz="4800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45" y="2698785"/>
            <a:ext cx="3881176" cy="2871438"/>
          </a:xfrm>
        </p:spPr>
      </p:pic>
      <p:sp>
        <p:nvSpPr>
          <p:cNvPr id="5" name="TextBox 4"/>
          <p:cNvSpPr txBox="1"/>
          <p:nvPr/>
        </p:nvSpPr>
        <p:spPr>
          <a:xfrm>
            <a:off x="5289331" y="2380590"/>
            <a:ext cx="55652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Follows Max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Tries to stop him from saving his parents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Is a spooky spirit that doesn't want the player to win.</a:t>
            </a:r>
            <a:endParaRPr lang="en-US" sz="3200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10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Music and Sound Effects</a:t>
            </a:r>
            <a:endParaRPr lang="en-US" sz="4800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5855" y="745009"/>
            <a:ext cx="951058" cy="109737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0321" y="2329462"/>
            <a:ext cx="9613861" cy="3599316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All music is created by the teams Sound Design Manager   </a:t>
            </a:r>
          </a:p>
          <a:p>
            <a:pPr marL="0" indent="0">
              <a:buNone/>
            </a:pPr>
            <a:endParaRPr lang="en-US" sz="3200" dirty="0" smtClean="0">
              <a:solidFill>
                <a:srgbClr val="FFFF00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Menu music: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In-game music: </a:t>
            </a:r>
            <a:endParaRPr lang="en-US" sz="3200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pic>
        <p:nvPicPr>
          <p:cNvPr id="8" name="Menu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538451" y="3447919"/>
            <a:ext cx="609600" cy="609600"/>
          </a:xfrm>
          <a:prstGeom prst="rect">
            <a:avLst/>
          </a:prstGeom>
        </p:spPr>
      </p:pic>
      <p:pic>
        <p:nvPicPr>
          <p:cNvPr id="9" name="Dark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904898" y="412912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5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17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336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Scenery</a:t>
            </a:r>
            <a:endParaRPr lang="en-US" sz="4800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01765"/>
            <a:ext cx="4468824" cy="3555596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Set in Max’s house.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Big rooms to navigate.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Monsters hide behind walls and windows.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Max is only safe when he closes his eyes.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744" y="2094328"/>
            <a:ext cx="6582104" cy="349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7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Tools</a:t>
            </a:r>
            <a:endParaRPr lang="en-US" sz="4800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10000"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Unity </a:t>
            </a:r>
            <a:r>
              <a:rPr lang="en-US" sz="3200" dirty="0">
                <a:solidFill>
                  <a:srgbClr val="FFFF00"/>
                </a:solidFill>
                <a:latin typeface="Agency FB" panose="020B0503020202020204" pitchFamily="34" charset="0"/>
              </a:rPr>
              <a:t>5.0 - </a:t>
            </a:r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Development environment -</a:t>
            </a:r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  <a:hlinkClick r:id="rId2" action="ppaction://hlinksldjump"/>
              </a:rPr>
              <a:t>http://unity3d.com/</a:t>
            </a:r>
            <a:endParaRPr lang="en-US" sz="3200" dirty="0" smtClean="0">
              <a:solidFill>
                <a:srgbClr val="FFFF00"/>
              </a:solidFill>
              <a:latin typeface="Agency FB" panose="020B0503020202020204" pitchFamily="34" charset="0"/>
            </a:endParaRPr>
          </a:p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GitHub – Organization tool - </a:t>
            </a:r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  <a:hlinkClick r:id="rId2" action="ppaction://hlinksldjump"/>
              </a:rPr>
              <a:t>https://github.com/</a:t>
            </a:r>
            <a:endParaRPr lang="en-US" sz="3200" dirty="0" smtClean="0">
              <a:solidFill>
                <a:srgbClr val="FFFF00"/>
              </a:solidFill>
              <a:latin typeface="Agency FB" panose="020B0503020202020204" pitchFamily="34" charset="0"/>
            </a:endParaRPr>
          </a:p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Waffle.io – GitHub enhancer to help stay organized - </a:t>
            </a:r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  <a:hlinkClick r:id="rId2" action="ppaction://hlinksldjump"/>
              </a:rPr>
              <a:t>https://waffle.io/</a:t>
            </a:r>
            <a:endParaRPr lang="en-US" sz="3200" dirty="0" smtClean="0">
              <a:solidFill>
                <a:srgbClr val="FFFF00"/>
              </a:solidFill>
              <a:latin typeface="Agency FB" panose="020B0503020202020204" pitchFamily="34" charset="0"/>
            </a:endParaRPr>
          </a:p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Microsoft Visual Studio – </a:t>
            </a:r>
            <a:r>
              <a:rPr lang="en-US" sz="3200" dirty="0">
                <a:solidFill>
                  <a:srgbClr val="FFFF00"/>
                </a:solidFill>
                <a:latin typeface="Agency FB" panose="020B0503020202020204" pitchFamily="34" charset="0"/>
              </a:rPr>
              <a:t>C</a:t>
            </a:r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# coding</a:t>
            </a:r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- </a:t>
            </a:r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  <a:hlinkClick r:id="rId2" action="ppaction://hlinksldjump"/>
              </a:rPr>
              <a:t>https://www.visualstudio.com/</a:t>
            </a:r>
            <a:endParaRPr lang="en-US" sz="3200" dirty="0" smtClean="0">
              <a:solidFill>
                <a:srgbClr val="FFFF00"/>
              </a:solidFill>
              <a:latin typeface="Agency FB" panose="020B0503020202020204" pitchFamily="34" charset="0"/>
            </a:endParaRPr>
          </a:p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Tumblr – Blogging - </a:t>
            </a:r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  <a:hlinkClick r:id="rId2" action="ppaction://hlinksldjump"/>
              </a:rPr>
              <a:t>https://www.tumblr.com/blog/ogpccombustiblelemons</a:t>
            </a:r>
            <a:endParaRPr lang="en-US" sz="3200" dirty="0" smtClean="0">
              <a:solidFill>
                <a:srgbClr val="FFFF00"/>
              </a:solidFill>
              <a:latin typeface="Agency FB" panose="020B0503020202020204" pitchFamily="34" charset="0"/>
            </a:endParaRPr>
          </a:p>
          <a:p>
            <a:r>
              <a:rPr lang="en-US" sz="3200" dirty="0" err="1" smtClean="0">
                <a:solidFill>
                  <a:srgbClr val="FFFF00"/>
                </a:solidFill>
                <a:latin typeface="Agency FB" panose="020B0503020202020204" pitchFamily="34" charset="0"/>
              </a:rPr>
              <a:t>Magix</a:t>
            </a:r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 Music Maker 2015 – </a:t>
            </a:r>
            <a:r>
              <a:rPr lang="en-US" sz="3200" dirty="0">
                <a:solidFill>
                  <a:srgbClr val="FFFF00"/>
                </a:solidFill>
                <a:latin typeface="Agency FB" panose="020B0503020202020204" pitchFamily="34" charset="0"/>
              </a:rPr>
              <a:t>M</a:t>
            </a:r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usic creation - </a:t>
            </a:r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  <a:hlinkClick r:id="rId2" action="ppaction://hlinksldjump"/>
              </a:rPr>
              <a:t>http://www.magix.com/us/music-maker/</a:t>
            </a:r>
            <a:endParaRPr lang="en-US" sz="3200" dirty="0" smtClean="0">
              <a:solidFill>
                <a:srgbClr val="FFFF00"/>
              </a:solidFill>
              <a:latin typeface="Agency FB" panose="020B0503020202020204" pitchFamily="34" charset="0"/>
            </a:endParaRPr>
          </a:p>
          <a:p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</a:rPr>
              <a:t>Photoshop CS5 – Self made sprites and backgrounds - </a:t>
            </a:r>
            <a:r>
              <a:rPr lang="en-US" sz="3200" dirty="0" smtClean="0">
                <a:solidFill>
                  <a:srgbClr val="FFFF00"/>
                </a:solidFill>
                <a:latin typeface="Agency FB" panose="020B0503020202020204" pitchFamily="34" charset="0"/>
                <a:hlinkClick r:id="rId2" action="ppaction://hlinksldjump"/>
              </a:rPr>
              <a:t>http://www.photoshop.com/</a:t>
            </a:r>
            <a:endParaRPr lang="en-US" sz="3200" dirty="0" smtClean="0">
              <a:solidFill>
                <a:srgbClr val="FFFF00"/>
              </a:solidFill>
              <a:latin typeface="Agency FB" panose="020B0503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219" y="753229"/>
            <a:ext cx="1080938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50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823</TotalTime>
  <Words>335</Words>
  <Application>Microsoft Office PowerPoint</Application>
  <PresentationFormat>Widescreen</PresentationFormat>
  <Paragraphs>66</Paragraphs>
  <Slides>13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AcmeFont</vt:lpstr>
      <vt:lpstr>Agency FB</vt:lpstr>
      <vt:lpstr>Arial</vt:lpstr>
      <vt:lpstr>Impact</vt:lpstr>
      <vt:lpstr>Trebuchet MS</vt:lpstr>
      <vt:lpstr>Berlin</vt:lpstr>
      <vt:lpstr>The Combustible Lemons</vt:lpstr>
      <vt:lpstr>Who Are The Combustible Lemons?</vt:lpstr>
      <vt:lpstr>“I Can’t See You, You  Can’t See Me”</vt:lpstr>
      <vt:lpstr>Game Mechanics</vt:lpstr>
      <vt:lpstr>Arts and Assets</vt:lpstr>
      <vt:lpstr>Sprites</vt:lpstr>
      <vt:lpstr>Music and Sound Effects</vt:lpstr>
      <vt:lpstr>Scenery</vt:lpstr>
      <vt:lpstr>Tools</vt:lpstr>
      <vt:lpstr>Coding the Game</vt:lpstr>
      <vt:lpstr>History</vt:lpstr>
      <vt:lpstr>Methodology</vt:lpstr>
      <vt:lpstr>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Combustible Lemons</dc:title>
  <dc:creator>JT Boswell</dc:creator>
  <cp:lastModifiedBy>Microsoft account</cp:lastModifiedBy>
  <cp:revision>61</cp:revision>
  <dcterms:created xsi:type="dcterms:W3CDTF">2015-02-25T15:27:45Z</dcterms:created>
  <dcterms:modified xsi:type="dcterms:W3CDTF">2015-04-15T14:36:36Z</dcterms:modified>
</cp:coreProperties>
</file>