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0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59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145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42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1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0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4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7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2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2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2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6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2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72C40-CF4A-4C35-B2ED-12BF7C4D0893}" type="datetimeFigureOut">
              <a:rPr lang="en-US" smtClean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47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2611" y="1544104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The Combustible Lemons</a:t>
            </a:r>
            <a:endParaRPr lang="en-US" dirty="0">
              <a:solidFill>
                <a:srgbClr val="FFFF00"/>
              </a:solidFill>
              <a:latin typeface="AcmeFont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6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Who Are </a:t>
            </a:r>
            <a:r>
              <a:rPr lang="en-US" dirty="0">
                <a:solidFill>
                  <a:srgbClr val="FFFF00"/>
                </a:solidFill>
                <a:latin typeface="AcmeFont" pitchFamily="2" charset="0"/>
              </a:rPr>
              <a:t>T</a:t>
            </a:r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he </a:t>
            </a:r>
            <a:r>
              <a:rPr lang="en-US" dirty="0">
                <a:solidFill>
                  <a:srgbClr val="FFFF00"/>
                </a:solidFill>
                <a:latin typeface="AcmeFont" pitchFamily="2" charset="0"/>
              </a:rPr>
              <a:t>C</a:t>
            </a:r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ombustible Lemons?</a:t>
            </a:r>
            <a:endParaRPr lang="en-US" dirty="0">
              <a:solidFill>
                <a:srgbClr val="FFFF00"/>
              </a:solidFill>
              <a:latin typeface="AcmeFo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18118"/>
            <a:ext cx="9613861" cy="4432063"/>
          </a:xfr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AcmeFont" pitchFamily="2" charset="0"/>
              </a:rPr>
              <a:t>Product Owner: Matthew 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AcmeFont" pitchFamily="2" charset="0"/>
              </a:rPr>
              <a:t>Scrum Master</a:t>
            </a:r>
            <a:r>
              <a:rPr lang="en-US" sz="2800" dirty="0">
                <a:solidFill>
                  <a:srgbClr val="FFFF00"/>
                </a:solidFill>
                <a:latin typeface="AcmeFont" pitchFamily="2" charset="0"/>
              </a:rPr>
              <a:t>:  Alejandro </a:t>
            </a:r>
            <a:endParaRPr lang="en-US" sz="2800" dirty="0" smtClean="0">
              <a:solidFill>
                <a:srgbClr val="FFFF00"/>
              </a:solidFill>
              <a:latin typeface="AcmeFont" pitchFamily="2" charset="0"/>
            </a:endParaRPr>
          </a:p>
          <a:p>
            <a:r>
              <a:rPr lang="en-US" sz="2800" dirty="0" smtClean="0">
                <a:solidFill>
                  <a:srgbClr val="FFFF00"/>
                </a:solidFill>
                <a:latin typeface="AcmeFont" pitchFamily="2" charset="0"/>
              </a:rPr>
              <a:t>Sound Design: J.T.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AcmeFont" pitchFamily="2" charset="0"/>
              </a:rPr>
              <a:t>Presentation Managers: J.T. and David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AcmeFont" pitchFamily="2" charset="0"/>
              </a:rPr>
              <a:t>Coders: Tin and Jonathan </a:t>
            </a:r>
          </a:p>
          <a:p>
            <a:r>
              <a:rPr lang="en-US" sz="2800" dirty="0" smtClean="0">
                <a:solidFill>
                  <a:srgbClr val="FFFF00"/>
                </a:solidFill>
                <a:latin typeface="AcmeFont" pitchFamily="2" charset="0"/>
              </a:rPr>
              <a:t>Art Direction: Ethan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0013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61249"/>
            <a:ext cx="9613861" cy="108093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“I Can’t See You, You  Can’t See Me”</a:t>
            </a:r>
            <a:endParaRPr lang="en-US" dirty="0">
              <a:solidFill>
                <a:srgbClr val="FFFF00"/>
              </a:solidFill>
              <a:latin typeface="AcmeFont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Top Down 2d Puzzler with a twist of horror.</a:t>
            </a: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Max wakes up and to find his Mom and Dad missing!</a:t>
            </a: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Our hero Max must traverse his house full of monster to rescue his parents.</a:t>
            </a:r>
            <a:endParaRPr lang="en-US" dirty="0">
              <a:solidFill>
                <a:srgbClr val="FFFF00"/>
              </a:solidFill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50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Game Mechanics</a:t>
            </a:r>
            <a:endParaRPr lang="en-US" dirty="0">
              <a:solidFill>
                <a:srgbClr val="FFFF00"/>
              </a:solidFill>
              <a:latin typeface="AcmeFo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Vision Mechanic: If Max can’t see something, it cannot move.</a:t>
            </a:r>
            <a:endParaRPr lang="en-US" dirty="0">
              <a:solidFill>
                <a:srgbClr val="FFFF00"/>
              </a:solidFill>
              <a:latin typeface="AcmeFont" pitchFamily="2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Timed Doors: Doors that close/open at a delay</a:t>
            </a: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Monsters: Move forward towards Max when he can see them.</a:t>
            </a:r>
            <a:endParaRPr lang="en-US" dirty="0" smtClean="0"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58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Arts and Assets</a:t>
            </a:r>
            <a:endParaRPr lang="en-US" dirty="0">
              <a:solidFill>
                <a:srgbClr val="FFFF00"/>
              </a:solidFill>
              <a:latin typeface="AcmeFo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Sprites</a:t>
            </a: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Music</a:t>
            </a: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Sound Effects</a:t>
            </a: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Scenery</a:t>
            </a:r>
          </a:p>
          <a:p>
            <a:endParaRPr lang="en-US" dirty="0" smtClean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Tools</a:t>
            </a:r>
            <a:endParaRPr lang="en-US" dirty="0">
              <a:solidFill>
                <a:srgbClr val="FFFF00"/>
              </a:solidFill>
              <a:latin typeface="AcmeFo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Unity 5.0</a:t>
            </a:r>
          </a:p>
          <a:p>
            <a:r>
              <a:rPr lang="en-US" dirty="0" err="1" smtClean="0">
                <a:solidFill>
                  <a:srgbClr val="FFFF00"/>
                </a:solidFill>
                <a:latin typeface="AcmeFont" pitchFamily="2" charset="0"/>
              </a:rPr>
              <a:t>Github</a:t>
            </a:r>
            <a:endParaRPr lang="en-US" dirty="0" smtClean="0">
              <a:solidFill>
                <a:srgbClr val="FFFF00"/>
              </a:solidFill>
              <a:latin typeface="AcmeFont" pitchFamily="2" charset="0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Waffle.io</a:t>
            </a: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Microsoft Visual Studio</a:t>
            </a: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Tumblr</a:t>
            </a:r>
          </a:p>
          <a:p>
            <a:r>
              <a:rPr lang="en-US" dirty="0" err="1" smtClean="0">
                <a:solidFill>
                  <a:srgbClr val="FFFF00"/>
                </a:solidFill>
                <a:latin typeface="AcmeFont" pitchFamily="2" charset="0"/>
              </a:rPr>
              <a:t>Magix</a:t>
            </a:r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 Music Maker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50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Coding the Game</a:t>
            </a:r>
            <a:endParaRPr lang="en-US" dirty="0">
              <a:solidFill>
                <a:srgbClr val="FFFF00"/>
              </a:solidFill>
              <a:latin typeface="AcmeFo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Vertex based vision system</a:t>
            </a: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Enemy AI using the A* pathfinding algorithm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605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History</a:t>
            </a:r>
            <a:endParaRPr lang="en-US" dirty="0">
              <a:solidFill>
                <a:srgbClr val="FFFF00"/>
              </a:solidFill>
              <a:latin typeface="AcmeFo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Original ideas:</a:t>
            </a: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Mission Control</a:t>
            </a: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Stealth </a:t>
            </a: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Psychological Experience</a:t>
            </a:r>
          </a:p>
          <a:p>
            <a:endParaRPr lang="en-US" dirty="0" smtClean="0">
              <a:solidFill>
                <a:srgbClr val="FFFF00"/>
              </a:solidFill>
              <a:latin typeface="AcmeFont" pitchFamily="2" charset="0"/>
            </a:endParaRPr>
          </a:p>
          <a:p>
            <a:endParaRPr lang="en-US" dirty="0" smtClean="0">
              <a:solidFill>
                <a:srgbClr val="FFFF00"/>
              </a:solidFill>
              <a:latin typeface="AcmeFont" pitchFamily="2" charset="0"/>
            </a:endParaRPr>
          </a:p>
          <a:p>
            <a:endParaRPr lang="en-US" dirty="0">
              <a:solidFill>
                <a:srgbClr val="FFFF00"/>
              </a:solidFill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342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Methodology</a:t>
            </a:r>
            <a:endParaRPr lang="en-US" dirty="0">
              <a:solidFill>
                <a:srgbClr val="FFFF00"/>
              </a:solidFill>
              <a:latin typeface="AcmeFon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Agile Development</a:t>
            </a: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Scrums</a:t>
            </a: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Blogging</a:t>
            </a:r>
          </a:p>
          <a:p>
            <a:r>
              <a:rPr lang="en-US" dirty="0" smtClean="0">
                <a:solidFill>
                  <a:srgbClr val="FFFF00"/>
                </a:solidFill>
                <a:latin typeface="AcmeFont" pitchFamily="2" charset="0"/>
              </a:rPr>
              <a:t>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496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300</TotalTime>
  <Words>174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AcmeFont</vt:lpstr>
      <vt:lpstr>Arial</vt:lpstr>
      <vt:lpstr>Impact</vt:lpstr>
      <vt:lpstr>Trebuchet MS</vt:lpstr>
      <vt:lpstr>Berlin</vt:lpstr>
      <vt:lpstr>The Combustible Lemons</vt:lpstr>
      <vt:lpstr>Who Are The Combustible Lemons?</vt:lpstr>
      <vt:lpstr>“I Can’t See You, You  Can’t See Me”</vt:lpstr>
      <vt:lpstr>Game Mechanics</vt:lpstr>
      <vt:lpstr>Arts and Assets</vt:lpstr>
      <vt:lpstr>Tools</vt:lpstr>
      <vt:lpstr>Coding the Game</vt:lpstr>
      <vt:lpstr>History</vt:lpstr>
      <vt:lpstr>Methodology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Combustible Lemons</dc:title>
  <dc:creator>JT Boswell</dc:creator>
  <cp:lastModifiedBy>Boswell_Jeffrey</cp:lastModifiedBy>
  <cp:revision>30</cp:revision>
  <dcterms:created xsi:type="dcterms:W3CDTF">2015-02-25T15:27:45Z</dcterms:created>
  <dcterms:modified xsi:type="dcterms:W3CDTF">2015-04-06T17:54:37Z</dcterms:modified>
</cp:coreProperties>
</file>