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4" r:id="rId5"/>
    <p:sldId id="315" r:id="rId6"/>
    <p:sldId id="327" r:id="rId7"/>
    <p:sldId id="325" r:id="rId8"/>
    <p:sldId id="326" r:id="rId9"/>
    <p:sldId id="328" r:id="rId10"/>
  </p:sldIdLst>
  <p:sldSz cx="9144000" cy="6858000" type="screen4x3"/>
  <p:notesSz cx="7010400" cy="92964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9FF"/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34" autoAdjust="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6" d="100"/>
          <a:sy n="76" d="100"/>
        </p:scale>
        <p:origin x="-2040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CF7EEC-4C94-4D4A-A32D-834243A7494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E8423D-5C59-495A-BA89-9072D2EB1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0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20F4F5-C013-4D1F-BD3A-6DBB027DE5A1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7B1B13-92CD-42D1-95BA-56CC8761AC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5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7096" y="1498983"/>
            <a:ext cx="2843614" cy="1470025"/>
          </a:xfrm>
        </p:spPr>
        <p:txBody>
          <a:bodyPr anchor="b">
            <a:normAutofit/>
          </a:bodyPr>
          <a:lstStyle>
            <a:lvl1pPr algn="l">
              <a:lnSpc>
                <a:spcPts val="2500"/>
              </a:lnSpc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0FA051-77C7-46D3-80CF-8BC8332364C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B042B9-4428-4736-A05C-1C0272CE92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495" y="4576732"/>
            <a:ext cx="3581178" cy="1362075"/>
          </a:xfrm>
        </p:spPr>
        <p:txBody>
          <a:bodyPr anchor="t">
            <a:normAutofit/>
          </a:bodyPr>
          <a:lstStyle>
            <a:lvl1pPr algn="l">
              <a:lnSpc>
                <a:spcPts val="2400"/>
              </a:lnSpc>
              <a:defRPr sz="1900" b="0" cap="none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167399-062E-AC4D-BE1A-2F350F001E69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8087" y="528702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25A5F-51B9-2E48-A2B3-15F6598B17F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O_ppt_sub03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5795367"/>
            <a:ext cx="9144000" cy="1062633"/>
          </a:xfrm>
          <a:prstGeom prst="rect">
            <a:avLst/>
          </a:prstGeom>
        </p:spPr>
      </p:pic>
      <p:sp>
        <p:nvSpPr>
          <p:cNvPr id="11" name="Rounded Rectangle 10"/>
          <p:cNvSpPr/>
          <p:nvPr userDrawn="1"/>
        </p:nvSpPr>
        <p:spPr>
          <a:xfrm>
            <a:off x="304800" y="6538432"/>
            <a:ext cx="147677" cy="1550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824" y="186030"/>
            <a:ext cx="8229600" cy="670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894" y="1247916"/>
            <a:ext cx="81383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95687" y="6415422"/>
            <a:ext cx="365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E25A5F-51B9-2E48-A2B3-15F6598B17F3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000" b="1" i="0" kern="1200" cap="all">
          <a:solidFill>
            <a:srgbClr val="00B0F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0B0F0"/>
          </a:solidFill>
          <a:latin typeface="Helvetica 55 Roman"/>
          <a:ea typeface="+mn-ea"/>
          <a:cs typeface="Helvetica 55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0B0F0"/>
          </a:solidFill>
          <a:latin typeface="Helvetica 55 Roman"/>
          <a:ea typeface="+mn-ea"/>
          <a:cs typeface="Helvetica 55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00B0F0"/>
          </a:solidFill>
          <a:latin typeface="Helvetica 55 Roman"/>
          <a:ea typeface="+mn-ea"/>
          <a:cs typeface="Helvetica 55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00B0F0"/>
          </a:solidFill>
          <a:latin typeface="Helvetica 55 Roman"/>
          <a:ea typeface="+mn-ea"/>
          <a:cs typeface="Helvetica 55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0" i="0" kern="1200">
          <a:solidFill>
            <a:srgbClr val="00B0F0"/>
          </a:solidFill>
          <a:latin typeface="Helvetica 55 Roman"/>
          <a:ea typeface="+mn-ea"/>
          <a:cs typeface="Helvetica 55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747821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8288" y="4735773"/>
            <a:ext cx="31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Maurice Garcia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50280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  <a:endParaRPr lang="en-US" u="sng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62910" y="1173707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Not all Class are functional, development Code leftovers:</a:t>
            </a:r>
          </a:p>
          <a:p>
            <a:r>
              <a:rPr lang="en-US" dirty="0" smtClean="0"/>
              <a:t>/Oscar/</a:t>
            </a:r>
            <a:r>
              <a:rPr lang="en-US" dirty="0" err="1" smtClean="0"/>
              <a:t>src</a:t>
            </a:r>
            <a:r>
              <a:rPr lang="en-US" dirty="0" smtClean="0"/>
              <a:t>/com/</a:t>
            </a:r>
            <a:r>
              <a:rPr lang="en-US" dirty="0" err="1" smtClean="0"/>
              <a:t>comcast</a:t>
            </a:r>
            <a:r>
              <a:rPr lang="en-US" dirty="0" smtClean="0"/>
              <a:t>/</a:t>
            </a:r>
            <a:r>
              <a:rPr lang="en-US" dirty="0" err="1" smtClean="0"/>
              <a:t>oscar</a:t>
            </a:r>
            <a:r>
              <a:rPr lang="en-US" dirty="0" smtClean="0"/>
              <a:t>/examples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Working Examples:</a:t>
            </a:r>
            <a:endParaRPr lang="en-US" b="1" dirty="0"/>
          </a:p>
          <a:p>
            <a:r>
              <a:rPr lang="en-US" dirty="0"/>
              <a:t>/</a:t>
            </a:r>
            <a:r>
              <a:rPr lang="en-US" dirty="0" smtClean="0"/>
              <a:t>Oscar/</a:t>
            </a:r>
            <a:r>
              <a:rPr lang="en-US" dirty="0" err="1" smtClean="0"/>
              <a:t>src</a:t>
            </a:r>
            <a:r>
              <a:rPr lang="en-US" dirty="0" smtClean="0"/>
              <a:t>/com/</a:t>
            </a:r>
            <a:r>
              <a:rPr lang="en-US" dirty="0" err="1" smtClean="0"/>
              <a:t>comcast</a:t>
            </a:r>
            <a:r>
              <a:rPr lang="en-US" dirty="0" smtClean="0"/>
              <a:t>/</a:t>
            </a:r>
            <a:r>
              <a:rPr lang="en-US" dirty="0" err="1" smtClean="0"/>
              <a:t>oscar</a:t>
            </a:r>
            <a:r>
              <a:rPr lang="en-US" dirty="0" smtClean="0"/>
              <a:t>/examples/</a:t>
            </a:r>
            <a:r>
              <a:rPr lang="en-US" dirty="0" err="1" smtClean="0"/>
              <a:t>api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50280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  <a:endParaRPr lang="en-US" u="sng" dirty="0" smtClean="0"/>
          </a:p>
        </p:txBody>
      </p:sp>
      <p:sp>
        <p:nvSpPr>
          <p:cNvPr id="3" name="Rectangle 2"/>
          <p:cNvSpPr/>
          <p:nvPr/>
        </p:nvSpPr>
        <p:spPr>
          <a:xfrm>
            <a:off x="982640" y="1281388"/>
            <a:ext cx="2687244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ConfigurationFileImport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2257" y="1281388"/>
            <a:ext cx="1746913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TlvDisassembler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1544" y="1281388"/>
            <a:ext cx="1746913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Dictionary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3669884" y="1690821"/>
            <a:ext cx="392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5809170" y="1690821"/>
            <a:ext cx="392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82639" y="4641741"/>
            <a:ext cx="1746913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Dictionary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21925" y="4641741"/>
            <a:ext cx="1746913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TlvAssembler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61213" y="4641741"/>
            <a:ext cx="2687243" cy="8188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ConfigurationFileExport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2729552" y="5051174"/>
            <a:ext cx="3923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3" idx="1"/>
          </p:cNvCxnSpPr>
          <p:nvPr/>
        </p:nvCxnSpPr>
        <p:spPr>
          <a:xfrm>
            <a:off x="4868838" y="5051174"/>
            <a:ext cx="392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82639" y="3125338"/>
            <a:ext cx="6965817" cy="4913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WebService</a:t>
            </a:r>
            <a:r>
              <a:rPr lang="en-US" dirty="0" smtClean="0"/>
              <a:t>/</a:t>
            </a:r>
            <a:r>
              <a:rPr lang="en-US" dirty="0" err="1" smtClean="0"/>
              <a:t>WebUI</a:t>
            </a:r>
            <a:r>
              <a:rPr lang="en-US" dirty="0" smtClean="0"/>
              <a:t>/GUI</a:t>
            </a:r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1985068" y="2154845"/>
            <a:ext cx="682388" cy="91590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6784303" y="2127549"/>
            <a:ext cx="581394" cy="970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1565398" y="3643953"/>
            <a:ext cx="581394" cy="9704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6263640" y="3698544"/>
            <a:ext cx="682388" cy="915901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50280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  <a:endParaRPr lang="en-US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5379265" y="1883391"/>
            <a:ext cx="1460310" cy="125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OSCAR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3411940" y="2511188"/>
            <a:ext cx="19673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132161" y="2918296"/>
            <a:ext cx="1460310" cy="125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File Repository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51630" y="1883391"/>
            <a:ext cx="1460310" cy="125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WebUI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4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50280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  <a:endParaRPr lang="en-US" u="sng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62506" y="2906974"/>
            <a:ext cx="1460310" cy="125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OSCAR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9187" y="2035791"/>
            <a:ext cx="1460310" cy="1255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910" y="250280"/>
            <a:ext cx="7772400" cy="5982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OSCAR-API</a:t>
            </a:r>
            <a:endParaRPr lang="en-US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5724" y="785656"/>
            <a:ext cx="81067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Configuration File </a:t>
            </a:r>
            <a:r>
              <a:rPr lang="en-US" sz="2000" b="1" dirty="0" err="1" smtClean="0"/>
              <a:t>Lexer</a:t>
            </a:r>
            <a:endParaRPr lang="en-US" sz="2000" b="1" dirty="0" smtClean="0"/>
          </a:p>
          <a:p>
            <a:endParaRPr lang="en-US" dirty="0" smtClean="0"/>
          </a:p>
          <a:p>
            <a:r>
              <a:rPr lang="en-US" b="1" dirty="0" err="1" smtClean="0"/>
              <a:t>Lexer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i="1" dirty="0">
                <a:hlinkClick r:id="rId2"/>
              </a:rPr>
              <a:t>http://www.antlr.org/</a:t>
            </a:r>
            <a:endParaRPr lang="en-US" i="1" dirty="0"/>
          </a:p>
          <a:p>
            <a:endParaRPr lang="en-US" dirty="0"/>
          </a:p>
          <a:p>
            <a:r>
              <a:rPr lang="en-US" b="1" dirty="0" smtClean="0"/>
              <a:t>Grammar File:</a:t>
            </a:r>
          </a:p>
          <a:p>
            <a:r>
              <a:rPr lang="en-US" dirty="0"/>
              <a:t>/</a:t>
            </a:r>
            <a:r>
              <a:rPr lang="en-US" dirty="0" smtClean="0"/>
              <a:t>Oscar/ANTLR/grammar/tlv.g4</a:t>
            </a:r>
          </a:p>
          <a:p>
            <a:endParaRPr lang="en-US" dirty="0"/>
          </a:p>
          <a:p>
            <a:r>
              <a:rPr lang="en-US" b="1" dirty="0" smtClean="0"/>
              <a:t>ANTLER Linux Script:</a:t>
            </a:r>
          </a:p>
          <a:p>
            <a:r>
              <a:rPr lang="en-US" dirty="0"/>
              <a:t>/</a:t>
            </a:r>
            <a:r>
              <a:rPr lang="en-US" dirty="0" smtClean="0"/>
              <a:t>Oscar/ANTLR/RunTlvLex.sh</a:t>
            </a:r>
          </a:p>
          <a:p>
            <a:endParaRPr lang="en-US" dirty="0"/>
          </a:p>
          <a:p>
            <a:r>
              <a:rPr lang="en-US" b="1" dirty="0" smtClean="0"/>
              <a:t>When Generating New </a:t>
            </a:r>
            <a:r>
              <a:rPr lang="en-US" b="1" dirty="0" err="1" smtClean="0"/>
              <a:t>Lexer</a:t>
            </a:r>
            <a:r>
              <a:rPr lang="en-US" b="1" dirty="0"/>
              <a:t> </a:t>
            </a:r>
            <a:r>
              <a:rPr lang="en-US" b="1" dirty="0" smtClean="0"/>
              <a:t>code</a:t>
            </a:r>
            <a:r>
              <a:rPr lang="en-US" b="1" smtClean="0"/>
              <a:t>, “OVERWRITE” </a:t>
            </a:r>
            <a:r>
              <a:rPr lang="en-US" b="1" dirty="0" smtClean="0"/>
              <a:t>files in:</a:t>
            </a:r>
          </a:p>
          <a:p>
            <a:r>
              <a:rPr lang="en-US" dirty="0"/>
              <a:t>/</a:t>
            </a:r>
            <a:r>
              <a:rPr lang="en-US" dirty="0" smtClean="0"/>
              <a:t>Oscar/</a:t>
            </a:r>
            <a:r>
              <a:rPr lang="en-US" dirty="0" err="1" smtClean="0"/>
              <a:t>src</a:t>
            </a:r>
            <a:r>
              <a:rPr lang="en-US" dirty="0" smtClean="0"/>
              <a:t>/com/</a:t>
            </a:r>
            <a:r>
              <a:rPr lang="en-US" dirty="0" err="1" smtClean="0"/>
              <a:t>comcast</a:t>
            </a:r>
            <a:r>
              <a:rPr lang="en-US" dirty="0" smtClean="0"/>
              <a:t>/</a:t>
            </a:r>
            <a:r>
              <a:rPr lang="en-US" dirty="0" err="1" smtClean="0"/>
              <a:t>oscar</a:t>
            </a:r>
            <a:r>
              <a:rPr lang="en-US" dirty="0" smtClean="0"/>
              <a:t>/parser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DO NOT REMOVE:</a:t>
            </a:r>
          </a:p>
          <a:p>
            <a:r>
              <a:rPr lang="en-US" dirty="0"/>
              <a:t>/Oscar/</a:t>
            </a:r>
            <a:r>
              <a:rPr lang="en-US" dirty="0" err="1"/>
              <a:t>src</a:t>
            </a:r>
            <a:r>
              <a:rPr lang="en-US" dirty="0"/>
              <a:t>/com/</a:t>
            </a:r>
            <a:r>
              <a:rPr lang="en-US" dirty="0" err="1"/>
              <a:t>comcast</a:t>
            </a:r>
            <a:r>
              <a:rPr lang="en-US" dirty="0"/>
              <a:t>/</a:t>
            </a:r>
            <a:r>
              <a:rPr lang="en-US" dirty="0" err="1"/>
              <a:t>oscar</a:t>
            </a:r>
            <a:r>
              <a:rPr lang="en-US" dirty="0"/>
              <a:t>/parser/TlvConfigurationFileParser.java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DC2A96E5CB449A7312189F811BB76" ma:contentTypeVersion="0" ma:contentTypeDescription="Create a new document." ma:contentTypeScope="" ma:versionID="1c6a765587f8e20c0425e2e24273b4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90273-3F85-4F36-B7D8-2520A68A9EEE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5A1F1AF-384A-425F-86A4-4D76E60159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A96D5-2870-4F76-9563-927249B0D9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26433</TotalTime>
  <Words>82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</vt:lpstr>
      <vt:lpstr>Helvetica 55 Roman</vt:lpstr>
      <vt:lpstr>Helvetica Neue</vt:lpstr>
      <vt:lpstr>Office Theme</vt:lpstr>
      <vt:lpstr>OSCAR-API</vt:lpstr>
      <vt:lpstr>OSCAR-API</vt:lpstr>
      <vt:lpstr>OSCAR-API</vt:lpstr>
      <vt:lpstr>OSCAR-API</vt:lpstr>
      <vt:lpstr>OSCAR-API</vt:lpstr>
      <vt:lpstr>OSCAR-API</vt:lpstr>
    </vt:vector>
  </TitlesOfParts>
  <Company>Treehouse3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 Hickey</dc:creator>
  <cp:lastModifiedBy>Garcia, Maurice</cp:lastModifiedBy>
  <cp:revision>401</cp:revision>
  <cp:lastPrinted>2013-03-14T13:33:35Z</cp:lastPrinted>
  <dcterms:created xsi:type="dcterms:W3CDTF">2012-04-04T15:08:36Z</dcterms:created>
  <dcterms:modified xsi:type="dcterms:W3CDTF">2015-03-23T18:23:54Z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0x01010037EDC2A96E5CB449A7312189F811BB76</vt:lpwstr>
  </property>
  <property fmtid="{D5CDD505-2E9C-101B-9397-08002B2CF9AE}" pid="3" name="NG-Microblog">
    <vt:lpwstr>New NETO PPT template</vt:lpwstr>
  </property>
  <property fmtid="{D5CDD505-2E9C-101B-9397-08002B2CF9AE}" pid="4" name="NG-ForceAddPublic">
    <vt:lpwstr>true</vt:lpwstr>
  </property>
  <property fmtid="{D5CDD505-2E9C-101B-9397-08002B2CF9AE}" pid="5" name="NG-ActivityEventIdentifier">
    <vt:lpwstr>06C8EDB6A2801665C4AB56DF14195E7B</vt:lpwstr>
  </property>
  <property fmtid="{D5CDD505-2E9C-101B-9397-08002B2CF9AE}" pid="6" name="NG-ActivityEventID">
    <vt:lpwstr>28735</vt:lpwstr>
  </property>
</Properties>
</file>