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DE5"/>
    <a:srgbClr val="FDEADA"/>
    <a:srgbClr val="FFFFFF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69" autoAdjust="0"/>
    <p:restoredTop sz="96846" autoAdjust="0"/>
  </p:normalViewPr>
  <p:slideViewPr>
    <p:cSldViewPr snapToGrid="0">
      <p:cViewPr varScale="1">
        <p:scale>
          <a:sx n="104" d="100"/>
          <a:sy n="104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B64EE-A9A3-43E1-9337-1946DECF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FDEB5C-B928-43F0-8A29-73203A672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4B6DD-C3E7-45AE-BF90-04B631C7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143B2-141D-4A52-B071-5F3DEFB5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3795B-C39C-493F-8E96-3205EB58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8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A84B8-D5FA-4320-AC42-AAAE4487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3A23CE-976A-4A1D-A46D-C1C0248BD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E8256-96BB-4A5A-AF4A-A5D5C75D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95A6C-051F-4FAF-9CFD-EE21C850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64545-9084-4D0B-B362-59921B7D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2D17D2-B860-4901-A0C4-C3AEA7F3D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A38C3E-1644-443D-A7D2-B55DEDCD5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898C1-D7D3-4388-A671-96C509CC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A97C1-6F26-4761-BF93-46F135BB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905BA-EE49-4964-84E5-3F7BB2B5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2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30544-115F-4068-91FB-6E39630C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F3C6D-D106-4A44-9C78-03104631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40770-7D44-4046-932A-BAA1C68C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B4CA0-5800-4EB4-8778-DFB70AD8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91AFD-C458-4A7C-BB3A-62F89578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1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B4DA3-9D7A-49A2-A988-78C17A58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35DD2-40BD-4905-8326-3A7D0EBC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B83E8-5F3F-4414-8601-16E329A7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F7344-1DA2-4D13-8C38-654D282A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B9016-6E2D-48D6-A5B1-BB668D96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0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EB594-FABC-483B-80DA-429A9632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B9F70-FC7E-40D2-9362-9DDD0CCDB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24082-36AE-4CBE-BBD4-092669FB6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7E368-982A-4286-A7B4-B832768B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9822B-F82A-45FB-851B-80CC0862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3CEC7-EF74-423B-9ADA-0D561B5F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3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5AED-7CF4-43BC-B55A-AF67B2AA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CA0BBF-C24D-44E2-B3D5-5093FADE6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8A752-FEA1-4D46-A16A-AD114CDF6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4BF825-35B9-4CB0-AE8D-A170D2232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E4C830-71B4-4ED2-81C9-1E79B84D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296A12-5DE6-4988-B671-61396504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341867-4EB2-476D-8818-242E3417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15BDC-AB5C-4FEA-AB2D-38894054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1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4415B-C5E5-473D-BB8D-B26F6CDD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BA46AB-A14D-40B3-862D-E1BE7AE1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8E9F29-322C-414D-87A8-B7DDA4AF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17F036-EE00-49B0-B105-15873744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5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5D1D18-D5E5-453D-BB1E-07569ABD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3BC0AC-A468-4568-BE39-3EA4FBA7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E3454B-817D-4E4B-8D83-CCC3DE38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6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4E984-2535-4A5E-88FF-41D2405B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7EECF-FDC7-40E1-99F5-59DCCFFE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14D61D-F5FC-42A2-9FB6-844477E52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D3361-0600-429A-8BCF-01C56202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FA139F-F792-4C03-B18A-9ECCB577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3258E-2D4F-4C18-8ADD-E4285EE9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12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6475B-5747-467D-AA5E-44D91452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60397D-C55A-4689-9BEF-3A1034343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A9D5D5-D10B-4E25-A2BB-B7306A7D3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286A5-1394-49F4-B6A7-30F2C2F5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03B620-67A0-403B-8125-B5D83398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014115-758B-401E-9EF5-3015EA78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0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E7979D-4750-4772-BC52-73BAB691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8069C-4A58-42B2-B4AC-9EA6F64E2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E651A-4C70-445D-9773-25CE9A16B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1642-642C-4CCE-BEAB-266DDC5D535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03A8C-A748-48D9-9B4A-F99E487FE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75400-FF67-416E-BEEF-6C6E6F15A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1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FD153C2-59B2-4906-96AE-C553D2020761}"/>
              </a:ext>
            </a:extLst>
          </p:cNvPr>
          <p:cNvSpPr/>
          <p:nvPr/>
        </p:nvSpPr>
        <p:spPr>
          <a:xfrm>
            <a:off x="1514918" y="598186"/>
            <a:ext cx="8980138" cy="56012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7A7636-11EA-4CF7-A8BC-B4DB64407253}"/>
              </a:ext>
            </a:extLst>
          </p:cNvPr>
          <p:cNvSpPr/>
          <p:nvPr/>
        </p:nvSpPr>
        <p:spPr>
          <a:xfrm>
            <a:off x="1696944" y="763036"/>
            <a:ext cx="7774060" cy="43176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30C801-B076-4BD8-89FE-0E096214B3FF}"/>
              </a:ext>
            </a:extLst>
          </p:cNvPr>
          <p:cNvSpPr txBox="1"/>
          <p:nvPr/>
        </p:nvSpPr>
        <p:spPr>
          <a:xfrm>
            <a:off x="2254209" y="4391942"/>
            <a:ext cx="236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6"/>
                </a:solidFill>
              </a:rPr>
              <a:t>哈希函数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437AA2D-2F64-489B-82EE-C8668C478A0C}"/>
              </a:ext>
            </a:extLst>
          </p:cNvPr>
          <p:cNvSpPr/>
          <p:nvPr/>
        </p:nvSpPr>
        <p:spPr>
          <a:xfrm>
            <a:off x="1886189" y="915819"/>
            <a:ext cx="6004023" cy="34036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537BC8-B589-4721-A343-3645C3A43253}"/>
              </a:ext>
            </a:extLst>
          </p:cNvPr>
          <p:cNvSpPr txBox="1"/>
          <p:nvPr/>
        </p:nvSpPr>
        <p:spPr>
          <a:xfrm>
            <a:off x="2254209" y="3758141"/>
            <a:ext cx="244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5"/>
                </a:solidFill>
              </a:rPr>
              <a:t>密码散列函数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529F48-7394-46D1-A8AE-AF86E95356BA}"/>
              </a:ext>
            </a:extLst>
          </p:cNvPr>
          <p:cNvSpPr txBox="1"/>
          <p:nvPr/>
        </p:nvSpPr>
        <p:spPr>
          <a:xfrm>
            <a:off x="7975162" y="1382147"/>
            <a:ext cx="14108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5"/>
                </a:solidFill>
              </a:rPr>
              <a:t>哈希表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3BF775-F763-42C1-9835-727EA018F89F}"/>
              </a:ext>
            </a:extLst>
          </p:cNvPr>
          <p:cNvSpPr txBox="1"/>
          <p:nvPr/>
        </p:nvSpPr>
        <p:spPr>
          <a:xfrm>
            <a:off x="4459056" y="4460613"/>
            <a:ext cx="18446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5"/>
                </a:solidFill>
              </a:rPr>
              <a:t>几何散列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59527F3-7F69-4E6C-B732-45A1947EA59E}"/>
              </a:ext>
            </a:extLst>
          </p:cNvPr>
          <p:cNvSpPr/>
          <p:nvPr/>
        </p:nvSpPr>
        <p:spPr>
          <a:xfrm>
            <a:off x="2075682" y="1077346"/>
            <a:ext cx="4431483" cy="2644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6BB3F8-81E0-47F8-BF3E-E4D9A055A724}"/>
              </a:ext>
            </a:extLst>
          </p:cNvPr>
          <p:cNvSpPr txBox="1"/>
          <p:nvPr/>
        </p:nvSpPr>
        <p:spPr>
          <a:xfrm>
            <a:off x="6638288" y="2078156"/>
            <a:ext cx="114319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MD</a:t>
            </a:r>
            <a:r>
              <a:rPr lang="zh-CN" altLang="en-US" sz="2000" dirty="0">
                <a:solidFill>
                  <a:schemeClr val="accent4"/>
                </a:solidFill>
              </a:rPr>
              <a:t>家族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EDAC94-4290-40BB-96AC-EEE6ECBD5C8C}"/>
              </a:ext>
            </a:extLst>
          </p:cNvPr>
          <p:cNvSpPr txBox="1"/>
          <p:nvPr/>
        </p:nvSpPr>
        <p:spPr>
          <a:xfrm>
            <a:off x="5266277" y="3824272"/>
            <a:ext cx="165944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RIPEMD</a:t>
            </a:r>
            <a:r>
              <a:rPr lang="zh-CN" altLang="en-US" sz="2000" dirty="0">
                <a:solidFill>
                  <a:schemeClr val="accent4"/>
                </a:solidFill>
              </a:rPr>
              <a:t>家族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DE4B11-0916-4210-A0AD-3AF85E7BCC4B}"/>
              </a:ext>
            </a:extLst>
          </p:cNvPr>
          <p:cNvSpPr txBox="1"/>
          <p:nvPr/>
        </p:nvSpPr>
        <p:spPr>
          <a:xfrm>
            <a:off x="2215560" y="3233602"/>
            <a:ext cx="128154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SHA</a:t>
            </a:r>
            <a:r>
              <a:rPr lang="zh-CN" altLang="en-US" sz="2000" dirty="0">
                <a:solidFill>
                  <a:schemeClr val="accent4"/>
                </a:solidFill>
              </a:rPr>
              <a:t>家族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2D1939-95E2-47A3-9F94-37599070C80E}"/>
              </a:ext>
            </a:extLst>
          </p:cNvPr>
          <p:cNvSpPr txBox="1"/>
          <p:nvPr/>
        </p:nvSpPr>
        <p:spPr>
          <a:xfrm>
            <a:off x="2254209" y="5255348"/>
            <a:ext cx="1638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散列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C4E11E-F221-462F-A5B3-E742B18F9F28}"/>
              </a:ext>
            </a:extLst>
          </p:cNvPr>
          <p:cNvSpPr txBox="1"/>
          <p:nvPr/>
        </p:nvSpPr>
        <p:spPr>
          <a:xfrm>
            <a:off x="4596652" y="5316902"/>
            <a:ext cx="25759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6"/>
                </a:solidFill>
              </a:rPr>
              <a:t>要检索的项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720736-1789-4FFE-9E17-1F1BEC74A177}"/>
              </a:ext>
            </a:extLst>
          </p:cNvPr>
          <p:cNvSpPr txBox="1"/>
          <p:nvPr/>
        </p:nvSpPr>
        <p:spPr>
          <a:xfrm>
            <a:off x="7572704" y="5301748"/>
            <a:ext cx="16382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6"/>
                </a:solidFill>
              </a:rPr>
              <a:t>散列值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E8476A-35E7-4911-951B-D9746E709FAD}"/>
              </a:ext>
            </a:extLst>
          </p:cNvPr>
          <p:cNvSpPr txBox="1"/>
          <p:nvPr/>
        </p:nvSpPr>
        <p:spPr>
          <a:xfrm>
            <a:off x="6820284" y="4453497"/>
            <a:ext cx="18446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5"/>
                </a:solidFill>
              </a:rPr>
              <a:t>关联数组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BE02DF7-26BE-4983-98C7-E86EADF5748B}"/>
              </a:ext>
            </a:extLst>
          </p:cNvPr>
          <p:cNvSpPr/>
          <p:nvPr/>
        </p:nvSpPr>
        <p:spPr>
          <a:xfrm>
            <a:off x="2228082" y="1229746"/>
            <a:ext cx="3248289" cy="19298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185F49-BA65-4D6A-819C-96F0B71BC3A6}"/>
              </a:ext>
            </a:extLst>
          </p:cNvPr>
          <p:cNvSpPr txBox="1"/>
          <p:nvPr/>
        </p:nvSpPr>
        <p:spPr>
          <a:xfrm>
            <a:off x="3880384" y="3261451"/>
            <a:ext cx="82207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</a:rPr>
              <a:t>SHA-0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EF6D73-B4C3-480B-9610-51A99DF8A2BE}"/>
              </a:ext>
            </a:extLst>
          </p:cNvPr>
          <p:cNvSpPr txBox="1"/>
          <p:nvPr/>
        </p:nvSpPr>
        <p:spPr>
          <a:xfrm>
            <a:off x="5182910" y="3259723"/>
            <a:ext cx="82207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</a:rPr>
              <a:t>SHA-1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CBF762-D65D-44C0-8688-614837C7989E}"/>
              </a:ext>
            </a:extLst>
          </p:cNvPr>
          <p:cNvSpPr txBox="1"/>
          <p:nvPr/>
        </p:nvSpPr>
        <p:spPr>
          <a:xfrm>
            <a:off x="5583974" y="2078156"/>
            <a:ext cx="82207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</a:rPr>
              <a:t>SHA-3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11FC8A-6DA0-4C50-BE4B-C79886E8C338}"/>
              </a:ext>
            </a:extLst>
          </p:cNvPr>
          <p:cNvSpPr txBox="1"/>
          <p:nvPr/>
        </p:nvSpPr>
        <p:spPr>
          <a:xfrm>
            <a:off x="2309957" y="2739080"/>
            <a:ext cx="822077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</a:rPr>
              <a:t>SHA-2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C307E98-E90E-4B31-A742-AE99DB02CA05}"/>
              </a:ext>
            </a:extLst>
          </p:cNvPr>
          <p:cNvSpPr/>
          <p:nvPr/>
        </p:nvSpPr>
        <p:spPr>
          <a:xfrm>
            <a:off x="2380483" y="1382147"/>
            <a:ext cx="2057293" cy="1235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349ED30-A479-4526-89AB-CC2BAEC61A05}"/>
              </a:ext>
            </a:extLst>
          </p:cNvPr>
          <p:cNvSpPr txBox="1"/>
          <p:nvPr/>
        </p:nvSpPr>
        <p:spPr>
          <a:xfrm>
            <a:off x="2829451" y="1832824"/>
            <a:ext cx="115935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SHA-256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84090A-1D01-4B18-BFF7-A8363826C706}"/>
              </a:ext>
            </a:extLst>
          </p:cNvPr>
          <p:cNvSpPr txBox="1"/>
          <p:nvPr/>
        </p:nvSpPr>
        <p:spPr>
          <a:xfrm>
            <a:off x="3260310" y="2748847"/>
            <a:ext cx="9373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SHA-224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28D8EEB-2F23-4EB8-B0C6-6A6890A7FEDF}"/>
              </a:ext>
            </a:extLst>
          </p:cNvPr>
          <p:cNvSpPr txBox="1"/>
          <p:nvPr/>
        </p:nvSpPr>
        <p:spPr>
          <a:xfrm>
            <a:off x="4332778" y="2741331"/>
            <a:ext cx="9373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SHA-384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8284650-17B8-476C-ABAD-414D80FBB3E9}"/>
              </a:ext>
            </a:extLst>
          </p:cNvPr>
          <p:cNvSpPr txBox="1"/>
          <p:nvPr/>
        </p:nvSpPr>
        <p:spPr>
          <a:xfrm>
            <a:off x="4481125" y="1832824"/>
            <a:ext cx="9373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SHA-512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AB48048-F5F0-419E-AA13-F76D3B94D77D}"/>
              </a:ext>
            </a:extLst>
          </p:cNvPr>
          <p:cNvSpPr txBox="1"/>
          <p:nvPr/>
        </p:nvSpPr>
        <p:spPr>
          <a:xfrm>
            <a:off x="7975162" y="2251632"/>
            <a:ext cx="141089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5"/>
                </a:solidFill>
              </a:rPr>
              <a:t>可证明的安全散列函数</a:t>
            </a:r>
          </a:p>
        </p:txBody>
      </p:sp>
    </p:spTree>
    <p:extLst>
      <p:ext uri="{BB962C8B-B14F-4D97-AF65-F5344CB8AC3E}">
        <p14:creationId xmlns:p14="http://schemas.microsoft.com/office/powerpoint/2010/main" val="48574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45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力全</dc:creator>
  <cp:lastModifiedBy>冯 力全</cp:lastModifiedBy>
  <cp:revision>11</cp:revision>
  <dcterms:created xsi:type="dcterms:W3CDTF">2020-01-08T06:40:48Z</dcterms:created>
  <dcterms:modified xsi:type="dcterms:W3CDTF">2020-01-16T09:58:14Z</dcterms:modified>
</cp:coreProperties>
</file>