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433280-6B33-C0A8-0C1F-A156CB381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FE89CE-5AE4-5D3A-A608-9209CAE98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6B9039-4257-4352-4981-4BCDC08D9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3BE75B-74F0-ADDA-F3BE-3A52572E3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649136-5671-F1F1-FBD4-C9481C2D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79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B8B75-5E5E-AED9-4203-7A32A1E2D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E722F36-6CF1-CF85-D957-18F8B3D57D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1A4F58-5BCC-4E52-8B92-9F7B0E0C2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40C93BC-F02C-E94B-9A9F-CFA70CF6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05C749-6864-D417-FF03-72C08C6F1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9534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3894633-C671-B11A-22EE-5DA8762555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7563BA-0870-8671-EE26-97B21B3012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D5BFDD8-ADA6-6EEE-65DF-E390C3193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9CBA7B-D2C3-AECC-731F-0380E610A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B9A3B-1D0B-8B95-19BA-ADA8A808F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930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B7A1E-5443-44EC-EC78-19E584C0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2AFE57-F2ED-251C-2B4C-6CC7B96F6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64C02D-BA64-5ED2-1920-B4A83CC50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0C8435-4030-46D8-D2B8-DC2A03CF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AD0A95F-C011-BD52-D608-FD4A6BD8E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594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7CC108-F254-489C-43D7-3B0C0A62C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8C64E6F-EC36-EF4F-FE53-5E9D29EC4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69F67F-F888-6386-EC90-7D83E5D6A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C79424A-6415-CB77-E7BD-D074BED6C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D481208-F16F-4F50-1F7B-DD85B21CA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060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724EED-F92C-CE16-F2C6-7D086B8A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FB0321-75F5-77AF-B0DD-70A7CCF80E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3BAB242-029F-7320-9A17-B85337B92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13E0EE5-6731-FA6B-CA8A-7233DDDB8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045E081-96C4-671F-5BBC-7A72767C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76B343-C65A-D460-7C1D-55F5B0FA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691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D2D790-A2F9-C5D9-AA1D-D05FDD62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DEA6F18-E2ED-61E7-1AC3-FB8448E36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C9FE9A4-8B1B-FD64-A1A6-DAF7C92AD6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72BF55-691E-438A-FB35-529AD57FE7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E9C2AC6-8F8C-EDD7-B130-1D196EB714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036DBAA-46BE-DD20-827F-BDC9AF84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6AA5301-09DF-1BFF-9574-CBBB1F74A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D3F60F5-E13A-4834-BC57-2D9A1BBEE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64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BA74A8-ABA2-51D0-B249-1FBC9FB48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8D6FCFB-E1C9-D40A-FEFD-EEFAF207E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3586CB6-CB8B-F81E-3AC8-FF61A576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A161370-8B4F-AFAE-2255-0833C91A7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93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243E2BB-0AC5-D565-DB30-3EFAEC1A7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9D1D9E7-4022-EC9F-8E79-DCA07C6C1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B3BC43-2E8E-FB8F-C7B8-AD8A88069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846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BCF856-B983-868A-0B7A-A1CDE0AB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AA0FBA-5F9A-673F-E31B-6A5462A01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1FECB6-6B87-11C3-9455-B954BF19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9B6BCAF-CEF7-E211-228E-99B11BB07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FBE16C4-9246-1A72-EFC8-4D4AEF7EC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C2F1D6-C2D3-7EDD-564E-70F4A70CF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996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B3E5B-C858-9858-0788-E816ED6DA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7B7394C-E656-F602-D7FD-2103307F3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ACC26D1-EF20-5433-7231-A0196769A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A388D93-4FC5-5581-8DB5-EDBCA76CD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D8913DF-B02A-EE8E-AB4B-FBA368FF4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A4907-08D3-81D0-E816-7555DCC7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2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A6C1DE-9A20-F32C-2929-A3C5E8178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F8577F-BB9E-4988-CDE0-8756F2790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9C884B-BB2A-165E-6102-DC5DBB78C7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9A72DA-28C7-4386-87EA-294C1D47079A}" type="datetimeFigureOut">
              <a:rPr lang="ru-RU" smtClean="0"/>
              <a:t>23.02.2025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0D90F8-1A3E-CDC3-01A2-31D4517FA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646DCB-78B4-8D6D-C839-A3EBCE2396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225AEC-7F8B-4F79-BC91-DD8220DFA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1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6F7017-4D03-4090-7D0F-F80C037AFC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UAV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41C89F7-2EAF-CE22-334B-6B57B55B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181881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17276F-D729-FBED-F761-F33E9017C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это такое и зачем надо</a:t>
            </a:r>
            <a:r>
              <a:rPr lang="en-US" dirty="0"/>
              <a:t>?</a:t>
            </a:r>
            <a:endParaRPr lang="ru-RU" dirty="0"/>
          </a:p>
        </p:txBody>
      </p:sp>
      <p:pic>
        <p:nvPicPr>
          <p:cNvPr id="1026" name="Picture 2" descr="Why the Powerful 'SeaGuardian' UAV is a Game Changer | JAPAN Forward">
            <a:extLst>
              <a:ext uri="{FF2B5EF4-FFF2-40B4-BE49-F238E27FC236}">
                <a16:creationId xmlns:a16="http://schemas.microsoft.com/office/drawing/2014/main" id="{E74408C6-BF01-1769-36D8-9B48D7D932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1270598"/>
            <a:ext cx="7804150" cy="522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664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1BE1D-BDE9-6624-21AB-15CDFBE80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 обнаружения и патрулирования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F615E9E-4149-97AD-58C1-A33A52CA9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YOLO (You Only Look 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Once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применяется для быстрого обнаружения объектов на изображениях и видео в реальном времени.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CNN (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Convolutional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Neural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Networks)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используются для классификации и сегментации объектов на основе видеопотока.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(A-</a:t>
            </a:r>
            <a:r>
              <a:rPr lang="ru-RU" sz="1800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star</a:t>
            </a:r>
            <a:r>
              <a:rPr lang="ru-R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* – алгоритм поиска пути, позволяющий находить оптимальные маршруты для патрулирования.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RRT (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Rapidly-exploring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Random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Tree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эффективен для навигации в сложных и динамических средах.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Deep 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Reinforcement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Learning (DRL)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– обучение с подкреплением для адаптивного поведения беспилотников в условиях неопределенности.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5966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100</Words>
  <Application>Microsoft Office PowerPoint</Application>
  <PresentationFormat>Широкоэкранный</PresentationFormat>
  <Paragraphs>8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Symbol</vt:lpstr>
      <vt:lpstr>Тема Office</vt:lpstr>
      <vt:lpstr>UAV</vt:lpstr>
      <vt:lpstr>Что это такое и зачем надо?</vt:lpstr>
      <vt:lpstr>Алгоритмы обнаружения и патрулирования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Nikita Kuvykin</dc:creator>
  <cp:lastModifiedBy>Nikita Kuvykin</cp:lastModifiedBy>
  <cp:revision>1</cp:revision>
  <dcterms:created xsi:type="dcterms:W3CDTF">2025-02-23T04:48:44Z</dcterms:created>
  <dcterms:modified xsi:type="dcterms:W3CDTF">2025-02-23T05:19:53Z</dcterms:modified>
</cp:coreProperties>
</file>