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DCA66-8BDF-1D27-21F1-CCEB65037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323B06-2DE0-70EC-2068-41D83E14B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94D025-1B86-7855-537B-2D0DE1FA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DBC5F-6F68-8333-B3DD-A68AD53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9F83E-2DF8-3F4B-17A1-D05FEFB6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08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5A0EC5-BB67-72F4-592A-2068BD9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B4AE69-A35C-1B4A-4EE4-778653F7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DBBCD-2A73-83CB-C31F-D3522E00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F1EAEE-028A-6B36-3F1D-5243A100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72248-B13A-933A-C1BC-9731C873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86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704588F-B1C9-9D40-A54A-3833DAC19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4ADA1D-626C-E75D-8F7E-D004E0EBD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44F3A-F4CE-10F5-C252-7072B735C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B4983-7461-45D6-D89A-495F17151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A9260-AC23-BDA8-A0CD-71E0A75B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43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BEA8B-7B89-33CD-9846-AE15F874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F4420-C214-D5FE-72D5-472DD6E47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A36CD-F52B-E6FB-DE51-7975CF9C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EB8AD9-0506-F3F2-7E6F-B9E7EADF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C4799B-5479-118D-3FA3-958664A7F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5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A2A931-7F0D-2DF8-8A41-63EAB673F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4A9D18-FB6D-E4C9-ACD6-E843CEC9F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CB71B-EDA9-AADB-70FC-0225F074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48258E-DD93-6C52-F5D5-4C6205979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2C06D-655B-6A0C-31DE-85770AF0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15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9B28B-0BA7-2DA4-262B-65293766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A57154-B64C-D26D-3392-31B3BBD47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5F844FC-AF43-FA9E-F9C4-DC2F17EA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B70F0CA-0B20-3E2F-5B7D-DEDA7F43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017071-BEB2-B102-8036-DBE57496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9450A0-802E-21A8-785D-770AF83E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09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83D1C-E2CF-1223-003C-6705C112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71CF75-B282-0F4C-656E-35C04DB8A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E04964-1CBC-95AC-A4CE-BE5597603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FDD0B8-3915-1408-07F5-CF1BA85EC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9C8590-379E-A13C-1ED7-6F9D07BB6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D9F0D52-97DF-AD44-6F07-0AF0AAEA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D4B6B0-7391-4BB9-E673-0FBF0FCB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2CDDC5D-1877-CC2D-7085-11C6324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4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EF005-60A8-2B33-D997-C878A70C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FC4CD7-7D4F-3972-BF7C-AE342542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8A4EB0-DCD5-981F-DFBA-2B3388C8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118787-0B59-A168-868E-65A987C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08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759769-4D02-A991-B184-D58CE59F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D46AE57-0116-459B-19F0-DFB32DF6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54066A3-2680-5DFA-86C2-0F8B2D0B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851BA-25C3-BE37-B30F-ECD68B1F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C6979C-1E03-E655-E251-B5D2E9CD0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C0646B-B332-CBBC-BA77-B07A7A89C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922239-6417-E031-7D5C-9EEE4507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3B0CF-4C88-F8EA-981C-87EBF9D70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35F630-3AA2-BD29-15AE-21D9592EC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8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96030-CF60-5DCF-4802-3FC3C571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34D57B-A636-16C7-547D-6C6D1C75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55E1DA-15AF-24F7-0016-8A773ECA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12F0A1-AE23-F5DF-0959-8193218F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98A2C-1E7A-84E8-10F5-287285EF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E79099-5770-4057-EE26-477C3459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14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5DC2FA-7FB7-DE2D-CBCB-0BFBDA60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1DA0A8-9795-775C-AEF6-66F7B73A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509657-FC04-AED4-789D-B9F7E805C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CCFEC-C828-4305-81AA-E79F63C4E5FD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9828C2-E52B-6550-76EE-F344E2D93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414AFB-0701-1DAB-E693-B96892C32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5AC72-1561-4A67-BF16-AFC63B6686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22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0837-FB7E-8E08-967C-221AD6375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Петтерн</a:t>
            </a:r>
            <a:r>
              <a:rPr lang="ru-RU" dirty="0"/>
              <a:t> </a:t>
            </a:r>
            <a:r>
              <a:rPr lang="en-US" dirty="0"/>
              <a:t>Mediator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6F229C-4FE3-5B2A-9671-C5D37EE2AD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17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1FBFA-F7AE-C450-54CC-B44CAE6B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4B278E-A281-ABC6-F498-657D65C57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Паттерн Посредник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Mediator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) представляет такой шаблон проектирования, который обеспечивает взаимодействие множества объектов без необходимости ссылаться друг на друга. Тем самым достигается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слабосвязанность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взаимодействующих объектов.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24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883FE-60B2-73F7-5717-B8E56C2D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909834-649C-0B97-9358-B5F621D7B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Когда имеется множество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взаимосвязаных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объектов, связи между которыми сложны и запутаны.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Когда необходимо повторно использовать объект, однако повторное использование затруднено в силу сильных связей с другими объектами.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88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0355B-11C1-9183-8147-B394D2FC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2CA432-CB58-9A7A-53A4-1330D9A0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292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Широкоэкранный</PresentationFormat>
  <Paragraphs>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-apple-system</vt:lpstr>
      <vt:lpstr>Aptos</vt:lpstr>
      <vt:lpstr>Aptos Display</vt:lpstr>
      <vt:lpstr>Arial</vt:lpstr>
      <vt:lpstr>Тема Office</vt:lpstr>
      <vt:lpstr>Петтерн Mediator</vt:lpstr>
      <vt:lpstr>Mediator</vt:lpstr>
      <vt:lpstr>Применение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Kuvykin</dc:creator>
  <cp:lastModifiedBy>Nikita Kuvykin</cp:lastModifiedBy>
  <cp:revision>1</cp:revision>
  <dcterms:created xsi:type="dcterms:W3CDTF">2025-02-15T04:45:12Z</dcterms:created>
  <dcterms:modified xsi:type="dcterms:W3CDTF">2025-02-15T04:46:01Z</dcterms:modified>
</cp:coreProperties>
</file>