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65" r:id="rId8"/>
    <p:sldId id="258" r:id="rId9"/>
    <p:sldId id="266" r:id="rId10"/>
    <p:sldId id="267" r:id="rId11"/>
    <p:sldId id="268" r:id="rId12"/>
    <p:sldId id="259" r:id="rId13"/>
    <p:sldId id="269" r:id="rId14"/>
    <p:sldId id="270" r:id="rId15"/>
    <p:sldId id="271" r:id="rId16"/>
    <p:sldId id="272" r:id="rId17"/>
    <p:sldId id="260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4"/>
    <a:srgbClr val="BEBFC1"/>
    <a:srgbClr val="FCB818"/>
    <a:srgbClr val="D0202E"/>
    <a:srgbClr val="009645"/>
    <a:srgbClr val="F17FB1"/>
    <a:srgbClr val="015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6EE5-E034-2BE2-6642-ACEC6570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BC25C-2B50-7111-C630-816A00D28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251C-6FA6-CAEC-28D6-B0509178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EF3E-9A11-1F1C-D057-28E0BA88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AE6DC-154A-AF66-DFC2-FCD0BBE0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CCF9-6AE8-216B-3214-92D32C33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3F5D-DCA2-9D94-6A05-FE310402C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2AD2-C42B-7178-1DCD-F256BC35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AA68-F7B3-051E-8F24-04BB9E1C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D8A3-A347-1FF7-8B8D-B2DEAC76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3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AEEB8-A86C-9902-EBD7-7E4A9E5C6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FB619-7DA6-687E-D46F-23DABBEF3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6C5A2-87A2-CB3D-B618-CF857D62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59FB-DC41-3D9D-07C5-9691E531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399A9-18CD-C9CD-5498-39FB2855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5026-0196-A8B8-32ED-34F34EA2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6E71-97F3-7A5D-AA11-367F179D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77F6-B7BB-65B9-F676-85CCD6B0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A40D-0DCE-1BF2-01FA-6EAE0536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A370E-7512-5A52-CE71-4B4D97BD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3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2D1A-2F65-B1F1-FB15-48EB9B95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51583-012E-930A-C5D7-ABCA3C56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5100-5B1D-5A75-7550-7DCE9329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3F637-ABB4-E801-B987-1851D033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80F4-E5E5-1469-79AF-4C216D21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517-C145-CB41-D1D3-23273E6A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5092C-5E63-B393-737A-D3EABA0D4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02621-6D77-7BE0-CF26-9C9E0F457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A9C65-DC79-46A3-F6A4-916FF248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38A02-EEF1-1966-8086-07CDF6BC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97D66-7B1C-BE1B-87E9-158E5C01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1902-8217-97D0-E43A-30297097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F2BF1-5AAC-B0A9-1F71-61B3285F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EAEA3-8E4B-54CF-0938-B964D958A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3A1B-CA2B-99BC-1E17-C388C4B3B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DC484-E000-5263-2DAD-6A82BA935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2B1E1-33A3-006E-2684-690A4864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2C4E5-5741-4ED2-3C4D-079477F9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B9E84-B983-1E4D-40FE-1D862BE2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3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6453D-08A5-9CD8-1C96-E429ED02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CAA12-B01A-F3ED-C265-57F8412A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9358D-7207-57D1-3E44-A47C7280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9180C-13ED-0294-0903-C5C1DCD2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7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04D77-72D1-3344-87EC-CE16AF4B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61B44-7E51-8999-0BDD-042F4847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D40B8-3C0D-41B0-1733-C0D2EF73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2199-5F34-211C-AC32-96DBA2D2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8487-A1FF-33F6-047D-D8FC8FC8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49B-92B0-873E-40D2-BFD64E5BB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F60D5-8A70-F08B-7197-F8AC0249C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9F1E-5F14-5AEE-1947-AA6D4221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0324A-CFC7-84DB-562F-7BEC7544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784E-EA5A-CB09-03F3-1A95BA04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EFCD3-6656-0682-1898-DEA1C8B4F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E3A9F-5C92-1AB6-5EC5-1BDC92CF1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0E79C-8743-9A6F-70CB-083A264B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3DBB9-87FD-878B-8482-4E559FCB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7A69C-1C7E-72E4-00DB-4EA8A5E2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7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A5FFA-3C28-60EF-56BC-6C8852FC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CE00-5B47-A7D5-4B04-A462301B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0FBB-4439-9BC0-E2E8-E6B55C294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1D8C8-0B81-4867-BF7F-A4563C3E5BB4}" type="datetimeFigureOut">
              <a:rPr lang="en-US" smtClean="0"/>
              <a:t>2024-10-27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2AE8-6A70-0A83-7F1C-6F243211D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427B7-CF5E-3E82-1782-15AEE94F3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45D08-0625-440C-B83A-33A65A7C7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058100-4CA1-C4EF-C8C0-2C8016036694}"/>
              </a:ext>
            </a:extLst>
          </p:cNvPr>
          <p:cNvSpPr/>
          <p:nvPr/>
        </p:nvSpPr>
        <p:spPr>
          <a:xfrm>
            <a:off x="0" y="0"/>
            <a:ext cx="3169462" cy="1230858"/>
          </a:xfrm>
          <a:prstGeom prst="roundRect">
            <a:avLst/>
          </a:prstGeom>
          <a:solidFill>
            <a:srgbClr val="015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Lilydale</a:t>
            </a:r>
          </a:p>
        </p:txBody>
      </p:sp>
    </p:spTree>
    <p:extLst>
      <p:ext uri="{BB962C8B-B14F-4D97-AF65-F5344CB8AC3E}">
        <p14:creationId xmlns:p14="http://schemas.microsoft.com/office/powerpoint/2010/main" val="27093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DE4-7D57-1609-0683-D8B54289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F84E6A-5123-D9AC-F534-13BD9D8136DE}"/>
              </a:ext>
            </a:extLst>
          </p:cNvPr>
          <p:cNvSpPr/>
          <p:nvPr/>
        </p:nvSpPr>
        <p:spPr>
          <a:xfrm>
            <a:off x="-2" y="2656114"/>
            <a:ext cx="3719479" cy="1230858"/>
          </a:xfrm>
          <a:prstGeom prst="roundRect">
            <a:avLst/>
          </a:prstGeom>
          <a:solidFill>
            <a:srgbClr val="0096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Werribee</a:t>
            </a:r>
          </a:p>
        </p:txBody>
      </p:sp>
    </p:spTree>
    <p:extLst>
      <p:ext uri="{BB962C8B-B14F-4D97-AF65-F5344CB8AC3E}">
        <p14:creationId xmlns:p14="http://schemas.microsoft.com/office/powerpoint/2010/main" val="63107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967C7-CE8A-C46D-FE53-C997CEA27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299747-193A-DB5A-8C7E-12706FB6ADCF}"/>
              </a:ext>
            </a:extLst>
          </p:cNvPr>
          <p:cNvSpPr/>
          <p:nvPr/>
        </p:nvSpPr>
        <p:spPr>
          <a:xfrm>
            <a:off x="-3" y="3984171"/>
            <a:ext cx="4633880" cy="1230858"/>
          </a:xfrm>
          <a:prstGeom prst="roundRect">
            <a:avLst/>
          </a:prstGeom>
          <a:solidFill>
            <a:srgbClr val="0096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Stony Point</a:t>
            </a:r>
          </a:p>
        </p:txBody>
      </p:sp>
    </p:spTree>
    <p:extLst>
      <p:ext uri="{BB962C8B-B14F-4D97-AF65-F5344CB8AC3E}">
        <p14:creationId xmlns:p14="http://schemas.microsoft.com/office/powerpoint/2010/main" val="256994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010F-9905-B053-7B6C-33251993D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9601C6-E29F-28FC-5B0F-EF4E0BCC8A85}"/>
              </a:ext>
            </a:extLst>
          </p:cNvPr>
          <p:cNvSpPr/>
          <p:nvPr/>
        </p:nvSpPr>
        <p:spPr>
          <a:xfrm>
            <a:off x="0" y="0"/>
            <a:ext cx="2956331" cy="1230858"/>
          </a:xfrm>
          <a:prstGeom prst="roundRect">
            <a:avLst/>
          </a:prstGeom>
          <a:solidFill>
            <a:srgbClr val="FCB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Upfield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8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8A37F-2BA6-8196-40C6-963205417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3A0C6B1-94DB-502B-F902-B6BF074B4827}"/>
              </a:ext>
            </a:extLst>
          </p:cNvPr>
          <p:cNvSpPr/>
          <p:nvPr/>
        </p:nvSpPr>
        <p:spPr>
          <a:xfrm>
            <a:off x="-1" y="1328057"/>
            <a:ext cx="3458221" cy="1230858"/>
          </a:xfrm>
          <a:prstGeom prst="roundRect">
            <a:avLst/>
          </a:prstGeom>
          <a:solidFill>
            <a:srgbClr val="FCB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Sunbury</a:t>
            </a:r>
          </a:p>
        </p:txBody>
      </p:sp>
    </p:spTree>
    <p:extLst>
      <p:ext uri="{BB962C8B-B14F-4D97-AF65-F5344CB8AC3E}">
        <p14:creationId xmlns:p14="http://schemas.microsoft.com/office/powerpoint/2010/main" val="429268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F93C7-7311-1E39-E90F-E5890CF1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54247A-FA42-F919-8FDE-FC5BCBDF0EEC}"/>
              </a:ext>
            </a:extLst>
          </p:cNvPr>
          <p:cNvSpPr/>
          <p:nvPr/>
        </p:nvSpPr>
        <p:spPr>
          <a:xfrm>
            <a:off x="-2" y="2656114"/>
            <a:ext cx="4771382" cy="1230858"/>
          </a:xfrm>
          <a:prstGeom prst="roundRect">
            <a:avLst/>
          </a:prstGeom>
          <a:solidFill>
            <a:srgbClr val="FCB8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Craigieburn</a:t>
            </a:r>
          </a:p>
        </p:txBody>
      </p:sp>
    </p:spTree>
    <p:extLst>
      <p:ext uri="{BB962C8B-B14F-4D97-AF65-F5344CB8AC3E}">
        <p14:creationId xmlns:p14="http://schemas.microsoft.com/office/powerpoint/2010/main" val="871196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1D76-DE9F-18FB-9869-11F06328A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9CF266-8768-D7AC-38F1-B30EB7142EB4}"/>
              </a:ext>
            </a:extLst>
          </p:cNvPr>
          <p:cNvSpPr/>
          <p:nvPr/>
        </p:nvSpPr>
        <p:spPr>
          <a:xfrm>
            <a:off x="-3" y="3984171"/>
            <a:ext cx="4771382" cy="1230858"/>
          </a:xfrm>
          <a:prstGeom prst="roundRect">
            <a:avLst/>
          </a:prstGeom>
          <a:solidFill>
            <a:srgbClr val="D020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Hurstbridge</a:t>
            </a:r>
          </a:p>
        </p:txBody>
      </p:sp>
    </p:spTree>
    <p:extLst>
      <p:ext uri="{BB962C8B-B14F-4D97-AF65-F5344CB8AC3E}">
        <p14:creationId xmlns:p14="http://schemas.microsoft.com/office/powerpoint/2010/main" val="1489462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C03-616C-C156-76AD-B67FD2CE4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3BD27B-7B52-9BDA-E1D4-AB21D889B3B0}"/>
              </a:ext>
            </a:extLst>
          </p:cNvPr>
          <p:cNvSpPr/>
          <p:nvPr/>
        </p:nvSpPr>
        <p:spPr>
          <a:xfrm>
            <a:off x="0" y="5312228"/>
            <a:ext cx="3231338" cy="1230858"/>
          </a:xfrm>
          <a:prstGeom prst="roundRect">
            <a:avLst/>
          </a:prstGeom>
          <a:solidFill>
            <a:srgbClr val="D020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>
                <a:latin typeface="Arial" panose="020B0604020202020204" pitchFamily="34" charset="0"/>
                <a:cs typeface="Arial" panose="020B0604020202020204" pitchFamily="34" charset="0"/>
              </a:rPr>
              <a:t>Mernda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85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22C09-B076-DFF9-A1B4-2B1B55C3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458F57-49A4-9EE4-69CA-D708A97E5FA1}"/>
              </a:ext>
            </a:extLst>
          </p:cNvPr>
          <p:cNvSpPr/>
          <p:nvPr/>
        </p:nvSpPr>
        <p:spPr>
          <a:xfrm>
            <a:off x="0" y="0"/>
            <a:ext cx="9213448" cy="1230858"/>
          </a:xfrm>
          <a:prstGeom prst="roundRect">
            <a:avLst/>
          </a:prstGeom>
          <a:solidFill>
            <a:srgbClr val="BEB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Flemington Racecourse</a:t>
            </a:r>
          </a:p>
        </p:txBody>
      </p:sp>
    </p:spTree>
    <p:extLst>
      <p:ext uri="{BB962C8B-B14F-4D97-AF65-F5344CB8AC3E}">
        <p14:creationId xmlns:p14="http://schemas.microsoft.com/office/powerpoint/2010/main" val="154266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46427-31FF-5622-7BD1-093A5AB45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24CA3A-6529-5CC4-A29D-8FB44338E614}"/>
              </a:ext>
            </a:extLst>
          </p:cNvPr>
          <p:cNvSpPr/>
          <p:nvPr/>
        </p:nvSpPr>
        <p:spPr>
          <a:xfrm>
            <a:off x="-1" y="1328057"/>
            <a:ext cx="3458221" cy="1230858"/>
          </a:xfrm>
          <a:prstGeom prst="roundRect">
            <a:avLst/>
          </a:prstGeom>
          <a:solidFill>
            <a:srgbClr val="00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Sunbury</a:t>
            </a:r>
          </a:p>
        </p:txBody>
      </p:sp>
    </p:spTree>
    <p:extLst>
      <p:ext uri="{BB962C8B-B14F-4D97-AF65-F5344CB8AC3E}">
        <p14:creationId xmlns:p14="http://schemas.microsoft.com/office/powerpoint/2010/main" val="2803663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1AFF3-76F0-56F8-2232-9132B4C9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0DB49A-20DC-C4B6-9EED-9884FEAD49EE}"/>
              </a:ext>
            </a:extLst>
          </p:cNvPr>
          <p:cNvSpPr/>
          <p:nvPr/>
        </p:nvSpPr>
        <p:spPr>
          <a:xfrm>
            <a:off x="-1" y="1328057"/>
            <a:ext cx="4186519" cy="12308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City Circle</a:t>
            </a:r>
          </a:p>
        </p:txBody>
      </p:sp>
    </p:spTree>
    <p:extLst>
      <p:ext uri="{BB962C8B-B14F-4D97-AF65-F5344CB8AC3E}">
        <p14:creationId xmlns:p14="http://schemas.microsoft.com/office/powerpoint/2010/main" val="348865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421E4-1543-8886-7C15-127A6F084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F4E7AB-D02A-CDCE-B638-895666F8ADDE}"/>
              </a:ext>
            </a:extLst>
          </p:cNvPr>
          <p:cNvSpPr/>
          <p:nvPr/>
        </p:nvSpPr>
        <p:spPr>
          <a:xfrm>
            <a:off x="-1" y="1319283"/>
            <a:ext cx="3636975" cy="1230858"/>
          </a:xfrm>
          <a:prstGeom prst="roundRect">
            <a:avLst/>
          </a:prstGeom>
          <a:solidFill>
            <a:srgbClr val="015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Belgrave</a:t>
            </a:r>
          </a:p>
        </p:txBody>
      </p:sp>
    </p:spTree>
    <p:extLst>
      <p:ext uri="{BB962C8B-B14F-4D97-AF65-F5344CB8AC3E}">
        <p14:creationId xmlns:p14="http://schemas.microsoft.com/office/powerpoint/2010/main" val="112960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E12D2-DA9A-FE0E-DEBD-A7B46A8E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E24CA-978E-81F1-64B5-E7A5D1063CC1}"/>
              </a:ext>
            </a:extLst>
          </p:cNvPr>
          <p:cNvSpPr/>
          <p:nvPr/>
        </p:nvSpPr>
        <p:spPr>
          <a:xfrm>
            <a:off x="-2" y="2638566"/>
            <a:ext cx="5809536" cy="1230858"/>
          </a:xfrm>
          <a:prstGeom prst="roundRect">
            <a:avLst/>
          </a:prstGeom>
          <a:solidFill>
            <a:srgbClr val="015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Glen Waverley</a:t>
            </a:r>
          </a:p>
        </p:txBody>
      </p:sp>
    </p:spTree>
    <p:extLst>
      <p:ext uri="{BB962C8B-B14F-4D97-AF65-F5344CB8AC3E}">
        <p14:creationId xmlns:p14="http://schemas.microsoft.com/office/powerpoint/2010/main" val="3251739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C5998-95CB-F328-DD1F-9283769A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9AD1D4-97FD-06A4-6F59-C4B6A9252C1F}"/>
              </a:ext>
            </a:extLst>
          </p:cNvPr>
          <p:cNvSpPr/>
          <p:nvPr/>
        </p:nvSpPr>
        <p:spPr>
          <a:xfrm>
            <a:off x="-2" y="4046274"/>
            <a:ext cx="3382594" cy="1230858"/>
          </a:xfrm>
          <a:prstGeom prst="roundRect">
            <a:avLst/>
          </a:prstGeom>
          <a:solidFill>
            <a:srgbClr val="0151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Alamein</a:t>
            </a:r>
          </a:p>
        </p:txBody>
      </p:sp>
    </p:spTree>
    <p:extLst>
      <p:ext uri="{BB962C8B-B14F-4D97-AF65-F5344CB8AC3E}">
        <p14:creationId xmlns:p14="http://schemas.microsoft.com/office/powerpoint/2010/main" val="37940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12997-96D6-DE5E-77D4-DE1DF9007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12751-579A-0751-91D9-9741FE2A0961}"/>
              </a:ext>
            </a:extLst>
          </p:cNvPr>
          <p:cNvSpPr/>
          <p:nvPr/>
        </p:nvSpPr>
        <p:spPr>
          <a:xfrm>
            <a:off x="0" y="0"/>
            <a:ext cx="4348480" cy="1230858"/>
          </a:xfrm>
          <a:prstGeom prst="roundRect">
            <a:avLst/>
          </a:prstGeom>
          <a:solidFill>
            <a:srgbClr val="00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Pakenham</a:t>
            </a:r>
          </a:p>
        </p:txBody>
      </p:sp>
    </p:spTree>
    <p:extLst>
      <p:ext uri="{BB962C8B-B14F-4D97-AF65-F5344CB8AC3E}">
        <p14:creationId xmlns:p14="http://schemas.microsoft.com/office/powerpoint/2010/main" val="378780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90EE-6893-3762-6891-FD5917797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EBB31B-FDEB-C1CF-AB75-A1FB81C1AC98}"/>
              </a:ext>
            </a:extLst>
          </p:cNvPr>
          <p:cNvSpPr/>
          <p:nvPr/>
        </p:nvSpPr>
        <p:spPr>
          <a:xfrm>
            <a:off x="-1" y="1328057"/>
            <a:ext cx="4853883" cy="1230858"/>
          </a:xfrm>
          <a:prstGeom prst="roundRect">
            <a:avLst/>
          </a:prstGeom>
          <a:solidFill>
            <a:srgbClr val="00A8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Cranbourne</a:t>
            </a:r>
          </a:p>
        </p:txBody>
      </p:sp>
    </p:spTree>
    <p:extLst>
      <p:ext uri="{BB962C8B-B14F-4D97-AF65-F5344CB8AC3E}">
        <p14:creationId xmlns:p14="http://schemas.microsoft.com/office/powerpoint/2010/main" val="21389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59672-9D72-605D-8C65-5E13367A7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D76934-329A-48C1-5785-3D2BD1E99291}"/>
              </a:ext>
            </a:extLst>
          </p:cNvPr>
          <p:cNvSpPr/>
          <p:nvPr/>
        </p:nvSpPr>
        <p:spPr>
          <a:xfrm>
            <a:off x="-2" y="2656114"/>
            <a:ext cx="5321397" cy="1230858"/>
          </a:xfrm>
          <a:prstGeom prst="roundRect">
            <a:avLst/>
          </a:prstGeom>
          <a:solidFill>
            <a:srgbClr val="F17F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Sandringham</a:t>
            </a:r>
          </a:p>
        </p:txBody>
      </p:sp>
    </p:spTree>
    <p:extLst>
      <p:ext uri="{BB962C8B-B14F-4D97-AF65-F5344CB8AC3E}">
        <p14:creationId xmlns:p14="http://schemas.microsoft.com/office/powerpoint/2010/main" val="16487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7358C-9A7F-5111-4471-5027113C0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111803-5A12-DCD6-BF76-491FAE701FB7}"/>
              </a:ext>
            </a:extLst>
          </p:cNvPr>
          <p:cNvSpPr/>
          <p:nvPr/>
        </p:nvSpPr>
        <p:spPr>
          <a:xfrm>
            <a:off x="0" y="0"/>
            <a:ext cx="4111362" cy="1230858"/>
          </a:xfrm>
          <a:prstGeom prst="roundRect">
            <a:avLst/>
          </a:prstGeom>
          <a:solidFill>
            <a:srgbClr val="0096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Frankston</a:t>
            </a:r>
          </a:p>
        </p:txBody>
      </p:sp>
    </p:spTree>
    <p:extLst>
      <p:ext uri="{BB962C8B-B14F-4D97-AF65-F5344CB8AC3E}">
        <p14:creationId xmlns:p14="http://schemas.microsoft.com/office/powerpoint/2010/main" val="322540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F24F-0307-D909-DAFF-447D9F14A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4DF180-44CB-E051-2591-35388DE4380C}"/>
              </a:ext>
            </a:extLst>
          </p:cNvPr>
          <p:cNvSpPr/>
          <p:nvPr/>
        </p:nvSpPr>
        <p:spPr>
          <a:xfrm>
            <a:off x="-1" y="1328057"/>
            <a:ext cx="5252645" cy="1230858"/>
          </a:xfrm>
          <a:prstGeom prst="roundRect">
            <a:avLst/>
          </a:prstGeom>
          <a:solidFill>
            <a:srgbClr val="0096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Williamstown</a:t>
            </a:r>
          </a:p>
        </p:txBody>
      </p:sp>
    </p:spTree>
    <p:extLst>
      <p:ext uri="{BB962C8B-B14F-4D97-AF65-F5344CB8AC3E}">
        <p14:creationId xmlns:p14="http://schemas.microsoft.com/office/powerpoint/2010/main" val="263670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Evans</dc:creator>
  <cp:lastModifiedBy>Billy Evans</cp:lastModifiedBy>
  <cp:revision>4</cp:revision>
  <dcterms:created xsi:type="dcterms:W3CDTF">2024-10-21T09:55:08Z</dcterms:created>
  <dcterms:modified xsi:type="dcterms:W3CDTF">2024-10-27T06:56:54Z</dcterms:modified>
</cp:coreProperties>
</file>