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2"/>
        <p:guide pos="38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2022-12-28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4717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hyperlink" Target="https://dotnet.microsoft.com/en-us/download/dotnet/3.1" TargetMode="External"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1" y="2693987"/>
            <a:ext cx="10363198" cy="1470025"/>
          </a:xfrm>
        </p:spPr>
        <p:txBody>
          <a:bodyPr/>
          <a:p>
            <a:pPr>
              <a:defRPr/>
            </a:pPr>
            <a:r>
              <a:rPr lang="en-US" altLang="ko-KR">
                <a:latin typeface="맑은 고딕"/>
              </a:rPr>
              <a:t>C# </a:t>
            </a:r>
            <a:r>
              <a:rPr lang="ko-KR" altLang="en-US">
                <a:latin typeface="맑은 고딕"/>
              </a:rPr>
              <a:t>환경설정</a:t>
            </a:r>
            <a:endParaRPr lang="ko-KR" altLang="en-US"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873583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4368" y="2657474"/>
            <a:ext cx="2219325" cy="1543050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45998" y="2376487"/>
            <a:ext cx="81724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241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1125" y="323850"/>
            <a:ext cx="9429750" cy="6210300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5356292" y="2435968"/>
            <a:ext cx="4924627" cy="99303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929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8262" y="309562"/>
            <a:ext cx="9515475" cy="623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275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71787" y="166687"/>
            <a:ext cx="6448425" cy="6524625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4657117" y="5384665"/>
            <a:ext cx="7140548" cy="146190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혹시</a:t>
            </a:r>
            <a:r>
              <a:rPr lang="en-US" altLang="ko-KR"/>
              <a:t> </a:t>
            </a:r>
            <a:r>
              <a:rPr lang="ko-KR" altLang="en-US"/>
              <a:t>비주얼 스튜디오에서 </a:t>
            </a:r>
            <a:r>
              <a:rPr lang="en-US" altLang="ko-KR"/>
              <a:t>ctrl + F5</a:t>
            </a:r>
            <a:r>
              <a:rPr lang="ko-KR" altLang="en-US"/>
              <a:t> 가 안되면</a:t>
            </a:r>
            <a:r>
              <a:rPr lang="en-US" altLang="ko-KR"/>
              <a:t>,</a:t>
            </a:r>
            <a:endParaRPr lang="en-US" altLang="ko-KR"/>
          </a:p>
          <a:p>
            <a:pPr>
              <a:defRPr/>
            </a:pPr>
            <a:r>
              <a:rPr lang="ko-KR" altLang="en-US"/>
              <a:t>프로젝트 삭제 후 다시 만들기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그래도 안되면 </a:t>
            </a:r>
            <a:r>
              <a:rPr lang="en-US" altLang="ko-KR">
                <a:hlinkClick r:id="rId3"/>
              </a:rPr>
              <a:t>https://dotnet.microsoft.com/en-us/download/dotnet/3.1</a:t>
            </a:r>
            <a:endParaRPr lang="en-US" altLang="ko-KR"/>
          </a:p>
          <a:p>
            <a:pPr>
              <a:defRPr/>
            </a:pPr>
            <a:r>
              <a:rPr lang="ko-KR" altLang="en-US"/>
              <a:t>에 접속해서 최신버전 설치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954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19</ep:Words>
  <ep:PresentationFormat>화면 슬라이드 쇼(4:3)</ep:PresentationFormat>
  <ep:Paragraphs>7</ep:Paragraphs>
  <ep:Slides>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한컴오피스</vt:lpstr>
      <vt:lpstr>C# 환경설정</vt:lpstr>
      <vt:lpstr>슬라이드 2</vt:lpstr>
      <vt:lpstr>슬라이드 3</vt:lpstr>
      <vt:lpstr>슬라이드 4</vt:lpstr>
      <vt:lpstr>슬라이드 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2022-12-24T07:46:57.699</dcterms:created>
  <dc:creator>DAU</dc:creator>
  <cp:lastModifiedBy>DAU</cp:lastModifiedBy>
  <dcterms:modified xsi:type="dcterms:W3CDTF">2023-01-06T02:18:34.364</dcterms:modified>
  <cp:revision>89</cp:revision>
  <dc:title>환경설정</dc:title>
  <cp:version>12.0.0.535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