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304" r:id="rId4"/>
    <p:sldId id="309" r:id="rId5"/>
    <p:sldId id="305" r:id="rId6"/>
    <p:sldId id="306" r:id="rId7"/>
    <p:sldId id="311" r:id="rId8"/>
    <p:sldId id="308" r:id="rId9"/>
    <p:sldId id="316" r:id="rId10"/>
    <p:sldId id="312" r:id="rId11"/>
    <p:sldId id="340" r:id="rId12"/>
    <p:sldId id="313" r:id="rId13"/>
    <p:sldId id="320" r:id="rId14"/>
    <p:sldId id="317" r:id="rId15"/>
    <p:sldId id="339" r:id="rId16"/>
    <p:sldId id="321" r:id="rId17"/>
    <p:sldId id="318" r:id="rId18"/>
    <p:sldId id="319" r:id="rId19"/>
    <p:sldId id="322" r:id="rId20"/>
    <p:sldId id="324" r:id="rId21"/>
    <p:sldId id="323" r:id="rId22"/>
    <p:sldId id="325" r:id="rId23"/>
    <p:sldId id="314" r:id="rId24"/>
    <p:sldId id="331" r:id="rId25"/>
    <p:sldId id="332" r:id="rId26"/>
    <p:sldId id="335" r:id="rId27"/>
    <p:sldId id="333" r:id="rId28"/>
    <p:sldId id="336" r:id="rId29"/>
    <p:sldId id="334" r:id="rId30"/>
    <p:sldId id="338" r:id="rId31"/>
    <p:sldId id="337" r:id="rId32"/>
    <p:sldId id="326" r:id="rId33"/>
    <p:sldId id="315" r:id="rId34"/>
    <p:sldId id="32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66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10026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50517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67843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0748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84768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8628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442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22153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40846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51377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1289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83904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83976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25602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13409"/>
      </p:ext>
    </p:extLst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20586"/>
      </p:ext>
    </p:extLst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87899"/>
      </p:ext>
    </p:extLst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60598"/>
      </p:ext>
    </p:extLst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86875"/>
      </p:ext>
    </p:extLst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45348"/>
      </p:ext>
    </p:extLst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7210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1535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5081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5094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0011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7576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60888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8924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객체지향 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8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상속성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1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499" y="700087"/>
            <a:ext cx="7122048" cy="545782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136" y="2573301"/>
            <a:ext cx="3108455" cy="171139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524000" y="3933825"/>
            <a:ext cx="733425" cy="238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>
            <a:stCxn id="5" idx="0"/>
          </p:cNvCxnSpPr>
          <p:nvPr/>
        </p:nvCxnSpPr>
        <p:spPr>
          <a:xfrm flipV="1">
            <a:off x="1890712" y="3790950"/>
            <a:ext cx="700087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2714624" y="3573780"/>
            <a:ext cx="2205991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Player</a:t>
            </a:r>
            <a:r>
              <a:rPr lang="ko-KR" altLang="en-US"/>
              <a:t>클래스를 상속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878676" y="452437"/>
            <a:ext cx="4083878" cy="14601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클래스를 상속하면</a:t>
            </a:r>
            <a:endParaRPr lang="ko-KR" altLang="en-US"/>
          </a:p>
          <a:p>
            <a:pPr>
              <a:defRPr/>
            </a:pPr>
            <a:r>
              <a:rPr lang="ko-KR" altLang="en-US"/>
              <a:t>부모클래스의 필드와 메소드를</a:t>
            </a:r>
            <a:endParaRPr lang="ko-KR" altLang="en-US"/>
          </a:p>
          <a:p>
            <a:pPr>
              <a:defRPr/>
            </a:pPr>
            <a:r>
              <a:rPr lang="ko-KR" altLang="en-US"/>
              <a:t>자식클래스에서 직접 선언한 효과를 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자식클래스에서 </a:t>
            </a:r>
            <a:r>
              <a:rPr lang="en-US" altLang="ko-KR"/>
              <a:t>hp</a:t>
            </a:r>
            <a:r>
              <a:rPr lang="ko-KR" altLang="en-US"/>
              <a:t>변수 사용가능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731067" y="5191125"/>
            <a:ext cx="2332673" cy="6362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상속받았기 때문에</a:t>
            </a:r>
            <a:endParaRPr lang="ko-KR" altLang="en-US"/>
          </a:p>
          <a:p>
            <a:pPr>
              <a:defRPr/>
            </a:pPr>
            <a:r>
              <a:rPr lang="en-US" altLang="ko-KR"/>
              <a:t>this.hp</a:t>
            </a:r>
            <a:r>
              <a:rPr lang="ko-KR" altLang="en-US"/>
              <a:t>로도 접근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2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은닉성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9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3942" y="2252662"/>
            <a:ext cx="9384116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609613" y="2150785"/>
            <a:ext cx="6359502" cy="25564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조건을 추가해서 함부로 필드에 접근하지 못하게 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예를 들어</a:t>
            </a:r>
            <a:endParaRPr lang="ko-KR" altLang="en-US"/>
          </a:p>
          <a:p>
            <a:pPr>
              <a:defRPr/>
            </a:pPr>
            <a:br>
              <a:rPr lang="ko-KR" altLang="en-US"/>
            </a:br>
            <a:r>
              <a:rPr lang="en-US" altLang="ko-KR"/>
              <a:t>if (hp &gt;</a:t>
            </a:r>
            <a:r>
              <a:rPr lang="ko-KR" altLang="en-US"/>
              <a:t> </a:t>
            </a:r>
            <a:r>
              <a:rPr lang="en-US" altLang="ko-KR"/>
              <a:t>0)</a:t>
            </a:r>
            <a:r>
              <a:rPr lang="ko-KR" altLang="en-US"/>
              <a:t>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this.hp = hp; }</a:t>
            </a:r>
            <a:br>
              <a:rPr lang="ko-KR" altLang="en-US"/>
            </a:br>
            <a:r>
              <a:rPr lang="en-US" altLang="ko-KR"/>
              <a:t>else { this.hp = 0;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이런식으로 조건을 추가해 코드를 작성한다면 </a:t>
            </a:r>
            <a:r>
              <a:rPr lang="en-US" altLang="ko-KR"/>
              <a:t>hp</a:t>
            </a:r>
            <a:r>
              <a:rPr lang="ko-KR" altLang="en-US"/>
              <a:t>에 음수값이 들어가는 것을 방지할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7995" y="0"/>
            <a:ext cx="384161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4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업캐스팅</a:t>
            </a:r>
            <a:r>
              <a:rPr lang="en-US" altLang="ko-KR"/>
              <a:t>,</a:t>
            </a:r>
            <a:r>
              <a:rPr lang="ko-KR" altLang="en-US"/>
              <a:t> 다운캐스팅 </a:t>
            </a:r>
            <a:r>
              <a:rPr lang="en-US" altLang="ko-KR"/>
              <a:t>/</a:t>
            </a:r>
            <a:r>
              <a:rPr lang="ko-KR" altLang="en-US"/>
              <a:t> 다형성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3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812" y="447675"/>
            <a:ext cx="2790825" cy="59626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2398" y="2419350"/>
            <a:ext cx="8010525" cy="20193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05925" y="3743324"/>
            <a:ext cx="457200" cy="238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8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/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8153400" cy="3824396"/>
          </a:xfrm>
        </p:spPr>
      </p:pic>
      <p:cxnSp>
        <p:nvCxnSpPr>
          <p:cNvPr id="3" name=""/>
          <p:cNvCxnSpPr/>
          <p:nvPr/>
        </p:nvCxnSpPr>
        <p:spPr>
          <a:xfrm>
            <a:off x="314325" y="3209925"/>
            <a:ext cx="75247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/>
          <p:cNvPicPr>
            <a:picLocks noGrp="1"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1266" y="3895690"/>
            <a:ext cx="7060734" cy="296231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131266" y="3895690"/>
            <a:ext cx="2437299" cy="6363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Shape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부모클래스</a:t>
            </a:r>
            <a:endParaRPr lang="ko-KR" altLang="en-US"/>
          </a:p>
          <a:p>
            <a:pPr>
              <a:defRPr/>
            </a:pPr>
            <a:r>
              <a:rPr lang="en-US" altLang="ko-KR"/>
              <a:t>Rectangle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자식클래스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3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107052" y="2153602"/>
            <a:ext cx="5977896" cy="2550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업캐스팅을 하면</a:t>
            </a:r>
            <a:endParaRPr lang="ko-KR" altLang="en-US"/>
          </a:p>
          <a:p>
            <a:pPr>
              <a:defRPr/>
            </a:pPr>
            <a:r>
              <a:rPr lang="ko-KR" altLang="en-US"/>
              <a:t>부모 필드와 메소드에만 접근이 가능하고</a:t>
            </a:r>
            <a:endParaRPr lang="ko-KR" altLang="en-US"/>
          </a:p>
          <a:p>
            <a:pPr>
              <a:defRPr/>
            </a:pPr>
            <a:r>
              <a:rPr lang="ko-KR" altLang="en-US"/>
              <a:t>자식 필드와 메소드에는 접근이 불가</a:t>
            </a:r>
            <a:r>
              <a:rPr lang="en-US" altLang="ko-KR"/>
              <a:t>!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하지만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overriding</a:t>
            </a:r>
            <a:r>
              <a:rPr lang="ko-KR" altLang="en-US"/>
              <a:t>한 메소드라면 자식의 메소드대로 작동</a:t>
            </a:r>
            <a:r>
              <a:rPr lang="en-US" altLang="ko-KR"/>
              <a:t>!!</a:t>
            </a:r>
            <a:endParaRPr lang="en-US" altLang="ko-KR"/>
          </a:p>
          <a:p>
            <a:pPr>
              <a:defRPr/>
            </a:pPr>
            <a:r>
              <a:rPr lang="en-US" altLang="ko-KR"/>
              <a:t>-&gt; overriding</a:t>
            </a:r>
            <a:r>
              <a:rPr lang="ko-KR" altLang="en-US"/>
              <a:t> 장 참고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자식 필드와 메소드에 접근하기 힘든데 왜 사용하는가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반복되는 메소드를 다루기 편하기 때문</a:t>
            </a:r>
            <a:r>
              <a:rPr lang="en-US" altLang="ko-KR"/>
              <a:t>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83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/>
              <a:t>overriding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다형성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9733" y="432504"/>
            <a:ext cx="3652533" cy="5992992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4617731" y="1180468"/>
            <a:ext cx="588390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4" name=""/>
          <p:cNvCxnSpPr/>
          <p:nvPr/>
        </p:nvCxnSpPr>
        <p:spPr>
          <a:xfrm>
            <a:off x="4617731" y="1372994"/>
            <a:ext cx="588390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5" name=""/>
          <p:cNvCxnSpPr/>
          <p:nvPr/>
        </p:nvCxnSpPr>
        <p:spPr>
          <a:xfrm>
            <a:off x="4617731" y="1910042"/>
            <a:ext cx="588390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6" name=""/>
          <p:cNvCxnSpPr/>
          <p:nvPr/>
        </p:nvCxnSpPr>
        <p:spPr>
          <a:xfrm>
            <a:off x="4617731" y="3044936"/>
            <a:ext cx="588390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784977" y="2973915"/>
            <a:ext cx="2487813" cy="36745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일단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public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붙여주자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"/>
          <p:cNvCxnSpPr>
            <a:stCxn id="7" idx="3"/>
          </p:cNvCxnSpPr>
          <p:nvPr/>
        </p:nvCxnSpPr>
        <p:spPr>
          <a:xfrm rot="5400000" flipH="1" flipV="1">
            <a:off x="2956672" y="1496581"/>
            <a:ext cx="1977172" cy="1344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7" idx="3"/>
          </p:cNvCxnSpPr>
          <p:nvPr/>
        </p:nvCxnSpPr>
        <p:spPr>
          <a:xfrm flipV="1">
            <a:off x="3272789" y="1910042"/>
            <a:ext cx="1344941" cy="12475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7" idx="3"/>
          </p:cNvCxnSpPr>
          <p:nvPr/>
        </p:nvCxnSpPr>
        <p:spPr>
          <a:xfrm rot="5400000" flipH="1" flipV="1">
            <a:off x="3052936" y="1592846"/>
            <a:ext cx="1784646" cy="1344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flipV="1">
            <a:off x="3272786" y="3044936"/>
            <a:ext cx="1344945" cy="112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7922267" y="681410"/>
            <a:ext cx="4142098" cy="25551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객체</a:t>
            </a:r>
            <a:r>
              <a:rPr lang="en-US" altLang="ko-KR"/>
              <a:t>(class)</a:t>
            </a:r>
            <a:r>
              <a:rPr lang="ko-KR" altLang="en-US"/>
              <a:t>를 만들고</a:t>
            </a:r>
            <a:endParaRPr lang="en-US" altLang="ko-KR"/>
          </a:p>
          <a:p>
            <a:pPr>
              <a:defRPr/>
            </a:pPr>
            <a:r>
              <a:rPr lang="en-US" altLang="ko-KR"/>
              <a:t>ex)</a:t>
            </a:r>
            <a:r>
              <a:rPr lang="ko-KR" altLang="en-US"/>
              <a:t>객체 </a:t>
            </a:r>
            <a:r>
              <a:rPr lang="en-US" altLang="ko-KR"/>
              <a:t>=</a:t>
            </a:r>
            <a:r>
              <a:rPr lang="ko-KR" altLang="en-US"/>
              <a:t> 기사</a:t>
            </a:r>
            <a:r>
              <a:rPr lang="en-US" altLang="ko-KR"/>
              <a:t>,</a:t>
            </a:r>
            <a:r>
              <a:rPr lang="ko-KR" altLang="en-US"/>
              <a:t> 궁수</a:t>
            </a:r>
            <a:r>
              <a:rPr lang="en-US" altLang="ko-KR"/>
              <a:t>,</a:t>
            </a:r>
            <a:r>
              <a:rPr lang="ko-KR" altLang="en-US"/>
              <a:t> 법사 같은 것들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객체에 필요한</a:t>
            </a:r>
            <a:endParaRPr lang="ko-KR" altLang="en-US"/>
          </a:p>
          <a:p>
            <a:pPr>
              <a:defRPr/>
            </a:pPr>
            <a:r>
              <a:rPr lang="ko-KR" altLang="en-US"/>
              <a:t>필드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),</a:t>
            </a:r>
            <a:r>
              <a:rPr lang="ko-KR" altLang="en-US"/>
              <a:t> 메소드</a:t>
            </a:r>
            <a:r>
              <a:rPr lang="en-US" altLang="ko-KR"/>
              <a:t>(</a:t>
            </a:r>
            <a:r>
              <a:rPr lang="ko-KR" altLang="en-US"/>
              <a:t>함수</a:t>
            </a:r>
            <a:r>
              <a:rPr lang="en-US" altLang="ko-KR"/>
              <a:t>)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객체지향은 객체별로 상태와 행동을</a:t>
            </a:r>
            <a:endParaRPr lang="ko-KR" altLang="en-US"/>
          </a:p>
          <a:p>
            <a:pPr>
              <a:defRPr/>
            </a:pPr>
            <a:r>
              <a:rPr lang="ko-KR" altLang="en-US"/>
              <a:t>한데 묶어 다루는 것으로 이해하자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6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2188" y="976312"/>
            <a:ext cx="2981325" cy="490537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05575" y="666750"/>
            <a:ext cx="2895600" cy="55245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057525" y="2790825"/>
            <a:ext cx="54292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057525" y="5057775"/>
            <a:ext cx="61912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7296151" y="2190750"/>
            <a:ext cx="61912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02780" y="5881688"/>
            <a:ext cx="5084444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업캐스팅 되었어도 </a:t>
            </a:r>
            <a:r>
              <a:rPr lang="en-US" altLang="ko-KR"/>
              <a:t>overriding</a:t>
            </a:r>
            <a:r>
              <a:rPr lang="ko-KR" altLang="en-US"/>
              <a:t>된 메소드가 출력 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2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문자열 둘러보기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5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696" y="1314449"/>
            <a:ext cx="9600607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6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배열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9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7898" y="423411"/>
            <a:ext cx="5136204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>
                <a:latin typeface="맑은 고딕"/>
              </a:rPr>
              <a:t>다차원 배열</a:t>
            </a:r>
            <a:r>
              <a:rPr lang="en-US" altLang="ko-KR">
                <a:latin typeface="맑은 고딕"/>
              </a:rPr>
              <a:t>(2</a:t>
            </a:r>
            <a:r>
              <a:rPr lang="ko-KR" altLang="en-US">
                <a:latin typeface="맑은 고딕"/>
              </a:rPr>
              <a:t>차원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Ragged)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815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9825" y="551250"/>
            <a:ext cx="6732350" cy="57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3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List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216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13040"/>
            <a:ext cx="12192000" cy="50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Dictionary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942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복사(값)와 참조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8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727" y="0"/>
            <a:ext cx="1063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mini project - textRPG2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3410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31482" y="2249805"/>
            <a:ext cx="7111365" cy="1179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솔루션 이름 오른쪽 클릭 </a:t>
            </a:r>
            <a:r>
              <a:rPr lang="en-US" altLang="ko-KR"/>
              <a:t>-&gt;</a:t>
            </a:r>
            <a:r>
              <a:rPr lang="ko-KR" altLang="en-US"/>
              <a:t> 추가 </a:t>
            </a:r>
            <a:r>
              <a:rPr lang="en-US" altLang="ko-KR"/>
              <a:t>-&gt;</a:t>
            </a:r>
            <a:r>
              <a:rPr lang="ko-KR" altLang="en-US"/>
              <a:t> 새항목 </a:t>
            </a:r>
            <a:r>
              <a:rPr lang="en-US" altLang="ko-KR"/>
              <a:t>-&gt;</a:t>
            </a:r>
            <a:r>
              <a:rPr lang="ko-KR" altLang="en-US"/>
              <a:t> 클래스 에서 클래스 생성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서로 다른 클래스더라도 따로 추가 할 문구없이 인스턴스 생성하면 됨</a:t>
            </a:r>
            <a:endParaRPr lang="ko-KR" altLang="en-US"/>
          </a:p>
          <a:p>
            <a:pPr>
              <a:defRPr/>
            </a:pPr>
            <a:r>
              <a:rPr lang="en-US" altLang="ko-KR"/>
              <a:t>(namespace</a:t>
            </a:r>
            <a:r>
              <a:rPr lang="ko-KR" altLang="en-US"/>
              <a:t>만 같다면 가능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4365" y="828674"/>
            <a:ext cx="3295650" cy="10668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78166" y="3276600"/>
            <a:ext cx="3448050" cy="21812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547608" y="5457825"/>
            <a:ext cx="4644392" cy="6362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Player.cs</a:t>
            </a:r>
            <a:r>
              <a:rPr lang="ko-KR" altLang="en-US"/>
              <a:t>에서 만든 클래스의 인스턴스 생성을</a:t>
            </a:r>
            <a:endParaRPr lang="ko-KR" altLang="en-US"/>
          </a:p>
          <a:p>
            <a:pPr>
              <a:defRPr/>
            </a:pPr>
            <a:r>
              <a:rPr lang="en-US" altLang="ko-KR"/>
              <a:t>Program.cs</a:t>
            </a:r>
            <a:r>
              <a:rPr lang="ko-KR" altLang="en-US"/>
              <a:t>에서 하는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0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174415" y="3248977"/>
            <a:ext cx="7843169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절차지향 프로그래밍에서 했던 프로그래밍을 객체지향으로 다시 코딩해보기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7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3244" y="656557"/>
            <a:ext cx="3842617" cy="554488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862" y="532530"/>
            <a:ext cx="2041669" cy="15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122" y="168529"/>
            <a:ext cx="2964889" cy="2286059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1849" y="168529"/>
            <a:ext cx="8509677" cy="652754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314121" y="3064213"/>
            <a:ext cx="2072844" cy="9058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앞 장 간단 설명</a:t>
            </a:r>
            <a:br>
              <a:rPr lang="ko-KR" altLang="en-US"/>
            </a:br>
            <a:r>
              <a:rPr lang="en-US" altLang="ko-KR"/>
              <a:t>Knight</a:t>
            </a:r>
            <a:r>
              <a:rPr lang="ko-KR" altLang="en-US"/>
              <a:t>는 </a:t>
            </a:r>
            <a:r>
              <a:rPr lang="en-US" altLang="ko-KR"/>
              <a:t>class</a:t>
            </a:r>
            <a:r>
              <a:rPr lang="ko-KR" altLang="en-US"/>
              <a:t>이고</a:t>
            </a:r>
            <a:r>
              <a:rPr lang="en-US" altLang="ko-KR"/>
              <a:t>,</a:t>
            </a:r>
            <a:br>
              <a:rPr lang="ko-KR" altLang="en-US"/>
            </a:br>
            <a:r>
              <a:rPr lang="en-US" altLang="ko-KR"/>
              <a:t>Mage</a:t>
            </a:r>
            <a:r>
              <a:rPr lang="ko-KR" altLang="en-US"/>
              <a:t>는 </a:t>
            </a:r>
            <a:r>
              <a:rPr lang="en-US" altLang="ko-KR"/>
              <a:t>struct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6254682" y="1225341"/>
            <a:ext cx="1764598" cy="3629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struct </a:t>
            </a:r>
            <a:r>
              <a:rPr lang="ko-KR" altLang="en-US"/>
              <a:t>이기 때문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254682" y="3066064"/>
            <a:ext cx="1675833" cy="3629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class </a:t>
            </a:r>
            <a:r>
              <a:rPr lang="ko-KR" altLang="en-US"/>
              <a:t>이기 때문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742240" y="6217704"/>
            <a:ext cx="5449760" cy="6402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mage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는 값복사로 넘겼졌기 때문에 값이 변하지 않고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knight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는 참조이기 때문에 값이 변함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90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생성자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46180"/>
            <a:ext cx="8993330" cy="5565639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15280" y="2431495"/>
            <a:ext cx="3976720" cy="199501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2042497" y="193074"/>
            <a:ext cx="7386551" cy="9062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생성자는 인스턴스를 생성할 때 반드시 호출 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생성자를 작성안하면 컴파일러가 자동적으로 비어있는 기본생성자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2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static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966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3989" y="385762"/>
            <a:ext cx="6677025" cy="608647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4877" y="2109078"/>
            <a:ext cx="4391278" cy="2639843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28204" y="1160318"/>
            <a:ext cx="528204" cy="181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28204" y="2216727"/>
            <a:ext cx="528204" cy="181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28204" y="3429000"/>
            <a:ext cx="528204" cy="181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528204" y="5696816"/>
            <a:ext cx="528204" cy="181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3125931" y="888595"/>
            <a:ext cx="7012651" cy="3626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인스턴스에서 </a:t>
            </a:r>
            <a:r>
              <a:rPr lang="en-US" altLang="ko-KR"/>
              <a:t>counter</a:t>
            </a:r>
            <a:r>
              <a:rPr lang="ko-KR" altLang="en-US"/>
              <a:t>값을 수정하면 모든 인스턴스에 그 값이 반영됨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6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222</ep:Words>
  <ep:PresentationFormat>화면 슬라이드 쇼(4:3)</ep:PresentationFormat>
  <ep:Paragraphs>75</ep:Paragraphs>
  <ep:Slides>33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한컴오피스</vt:lpstr>
      <vt:lpstr>객체지향 시작</vt:lpstr>
      <vt:lpstr>슬라이드 2</vt:lpstr>
      <vt:lpstr>복사(값)와 참조</vt:lpstr>
      <vt:lpstr>슬라이드 4</vt:lpstr>
      <vt:lpstr>슬라이드 5</vt:lpstr>
      <vt:lpstr>생성자</vt:lpstr>
      <vt:lpstr>슬라이드 7</vt:lpstr>
      <vt:lpstr>static</vt:lpstr>
      <vt:lpstr>슬라이드 9</vt:lpstr>
      <vt:lpstr>상속성</vt:lpstr>
      <vt:lpstr>슬라이드 11</vt:lpstr>
      <vt:lpstr>은닉성</vt:lpstr>
      <vt:lpstr>슬라이드 13</vt:lpstr>
      <vt:lpstr>슬라이드 14</vt:lpstr>
      <vt:lpstr>업캐스팅, 다운캐스팅 / 다형성</vt:lpstr>
      <vt:lpstr>슬라이드 16</vt:lpstr>
      <vt:lpstr>슬라이드 17</vt:lpstr>
      <vt:lpstr>슬라이드 18</vt:lpstr>
      <vt:lpstr>overriding / 다형성</vt:lpstr>
      <vt:lpstr>슬라이드 20</vt:lpstr>
      <vt:lpstr>문자열 둘러보기</vt:lpstr>
      <vt:lpstr>슬라이드 22</vt:lpstr>
      <vt:lpstr>배열</vt:lpstr>
      <vt:lpstr>슬라이드 24</vt:lpstr>
      <vt:lpstr>다차원 배열(2차원, Ragged)</vt:lpstr>
      <vt:lpstr>슬라이드 26</vt:lpstr>
      <vt:lpstr>List</vt:lpstr>
      <vt:lpstr>슬라이드 28</vt:lpstr>
      <vt:lpstr>Dictionary</vt:lpstr>
      <vt:lpstr>슬라이드 30</vt:lpstr>
      <vt:lpstr>mini project - textRPG2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2022-12-24T07:46:57.699</dcterms:created>
  <dc:creator>DAU</dc:creator>
  <cp:lastModifiedBy>Study</cp:lastModifiedBy>
  <dcterms:modified xsi:type="dcterms:W3CDTF">2023-01-02T11:46:17.642</dcterms:modified>
  <cp:revision>120</cp:revision>
  <dc:title>환경설정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