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63" r:id="rId4"/>
    <p:sldId id="268" r:id="rId5"/>
    <p:sldId id="264" r:id="rId6"/>
    <p:sldId id="269" r:id="rId7"/>
    <p:sldId id="265" r:id="rId8"/>
    <p:sldId id="270" r:id="rId9"/>
    <p:sldId id="266" r:id="rId10"/>
    <p:sldId id="271" r:id="rId11"/>
    <p:sldId id="267" r:id="rId12"/>
    <p:sldId id="277" r:id="rId13"/>
    <p:sldId id="272" r:id="rId14"/>
    <p:sldId id="278" r:id="rId15"/>
    <p:sldId id="273" r:id="rId16"/>
    <p:sldId id="274" r:id="rId17"/>
    <p:sldId id="275" r:id="rId18"/>
    <p:sldId id="283" r:id="rId19"/>
    <p:sldId id="276" r:id="rId20"/>
    <p:sldId id="284" r:id="rId21"/>
    <p:sldId id="279" r:id="rId22"/>
    <p:sldId id="285" r:id="rId23"/>
    <p:sldId id="280" r:id="rId24"/>
    <p:sldId id="286" r:id="rId25"/>
    <p:sldId id="281" r:id="rId26"/>
    <p:sldId id="282" r:id="rId27"/>
    <p:sldId id="294" r:id="rId28"/>
    <p:sldId id="288" r:id="rId29"/>
    <p:sldId id="295" r:id="rId30"/>
    <p:sldId id="289" r:id="rId31"/>
    <p:sldId id="296" r:id="rId32"/>
    <p:sldId id="290" r:id="rId33"/>
    <p:sldId id="297" r:id="rId34"/>
    <p:sldId id="291" r:id="rId35"/>
    <p:sldId id="314" r:id="rId36"/>
    <p:sldId id="292" r:id="rId37"/>
    <p:sldId id="298" r:id="rId38"/>
    <p:sldId id="302" r:id="rId39"/>
    <p:sldId id="299" r:id="rId40"/>
    <p:sldId id="300" r:id="rId41"/>
    <p:sldId id="309" r:id="rId42"/>
    <p:sldId id="301" r:id="rId43"/>
    <p:sldId id="293" r:id="rId44"/>
    <p:sldId id="310" r:id="rId45"/>
    <p:sldId id="308" r:id="rId46"/>
    <p:sldId id="311" r:id="rId47"/>
    <p:sldId id="312" r:id="rId48"/>
    <p:sldId id="313" r:id="rId49"/>
    <p:sldId id="31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18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71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7437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정수형식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4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9225" y="1449117"/>
            <a:ext cx="9613548" cy="39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비트 연산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470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1079" y="1514529"/>
            <a:ext cx="6929843" cy="3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데이터 마무리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830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2952" y="1164439"/>
            <a:ext cx="4886096" cy="45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256046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570654" y="3107823"/>
            <a:ext cx="4267521" cy="6423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연산자 우선순위가 다양하게 존재하지만</a:t>
            </a:r>
            <a:endParaRPr lang="ko-KR" altLang="en-US"/>
          </a:p>
          <a:p>
            <a:pPr>
              <a:defRPr/>
            </a:pPr>
            <a:r>
              <a:rPr lang="ko-KR" altLang="en-US"/>
              <a:t>웬만하면 </a:t>
            </a:r>
            <a:r>
              <a:rPr lang="ko-KR" altLang="en-US" b="1">
                <a:solidFill>
                  <a:srgbClr val="ff0000"/>
                </a:solidFill>
              </a:rPr>
              <a:t>괄호</a:t>
            </a:r>
            <a:r>
              <a:rPr lang="en-US" altLang="ko-KR" b="1">
                <a:solidFill>
                  <a:srgbClr val="ff0000"/>
                </a:solidFill>
              </a:rPr>
              <a:t>()</a:t>
            </a:r>
            <a:r>
              <a:rPr lang="ko-KR" altLang="en-US"/>
              <a:t>로 묶어주기</a:t>
            </a:r>
            <a:r>
              <a:rPr lang="en-US" altLang="ko-KR"/>
              <a:t>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75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1772" y="2623523"/>
            <a:ext cx="10068456" cy="16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if</a:t>
            </a:r>
            <a:r>
              <a:rPr lang="ko-KR" altLang="en-US">
                <a:latin typeface="맑은 고딕"/>
              </a:rPr>
              <a:t>와 </a:t>
            </a:r>
            <a:r>
              <a:rPr lang="en-US" altLang="ko-KR">
                <a:latin typeface="맑은 고딕"/>
              </a:rPr>
              <a:t>else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70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960477" y="3249382"/>
            <a:ext cx="2271045" cy="359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언어랑 완벽히 동일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switch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471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800" y="1702043"/>
            <a:ext cx="11750400" cy="88216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028578" y="3115890"/>
            <a:ext cx="10134843" cy="3610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https://learn.microsoft.com/ko-kr/dotnet/csharp/language-reference/builtin-types/integral-numeric-types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00899" y="1867102"/>
            <a:ext cx="11590201" cy="31412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6977569" y="1854443"/>
            <a:ext cx="3120957" cy="32009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974" y="4595609"/>
            <a:ext cx="11906051" cy="4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1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1466" y="681961"/>
            <a:ext cx="3220666" cy="549407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7513988" y="3249382"/>
            <a:ext cx="2271045" cy="359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언어랑 완벽히 동일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660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삼항연산자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844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4564" y="2724527"/>
            <a:ext cx="9042870" cy="1408945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 rot="16200000" flipH="1" flipV="1">
            <a:off x="8006068" y="3403667"/>
            <a:ext cx="45598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"/>
          <p:cNvCxnSpPr/>
          <p:nvPr/>
        </p:nvCxnSpPr>
        <p:spPr>
          <a:xfrm rot="16200000" flipH="1" flipV="1">
            <a:off x="9353754" y="3403667"/>
            <a:ext cx="45598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755459" y="2265533"/>
            <a:ext cx="957203" cy="9101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맞을 때</a:t>
            </a:r>
            <a:endParaRPr lang="ko-KR" altLang="en-US"/>
          </a:p>
          <a:p>
            <a:pPr>
              <a:defRPr/>
            </a:pPr>
            <a:r>
              <a:rPr lang="ko-KR" altLang="en-US"/>
              <a:t>이 값을 </a:t>
            </a:r>
            <a:r>
              <a:rPr lang="en-US" altLang="ko-KR"/>
              <a:t>return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103145" y="2265533"/>
            <a:ext cx="957203" cy="9101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틀릴 때</a:t>
            </a:r>
            <a:endParaRPr lang="ko-KR" altLang="en-US"/>
          </a:p>
          <a:p>
            <a:pPr>
              <a:defRPr/>
            </a:pPr>
            <a:r>
              <a:rPr lang="ko-KR" altLang="en-US"/>
              <a:t>이 값을 </a:t>
            </a:r>
            <a:r>
              <a:rPr lang="en-US" altLang="ko-KR"/>
              <a:t>return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856366" y="4672389"/>
            <a:ext cx="2271045" cy="359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언어랑 완벽히 동일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334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상수와 열거형</a:t>
            </a:r>
            <a:r>
              <a:rPr lang="en-US" altLang="ko-KR">
                <a:latin typeface="맑은 고딕"/>
              </a:rPr>
              <a:t>(enum)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248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5396" y="1382734"/>
            <a:ext cx="5441207" cy="4092531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403971" y="3755079"/>
            <a:ext cx="1884734" cy="68904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403971" y="5475266"/>
            <a:ext cx="3450218" cy="3616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상수 사용 시 데이터 변경 불가능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2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358" y="1637185"/>
            <a:ext cx="10205283" cy="35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while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655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915656" y="3249382"/>
            <a:ext cx="4360688" cy="359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do ~ while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언어랑 완벽히 동일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23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for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561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960477" y="3249382"/>
            <a:ext cx="2271045" cy="359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언어랑 완벽히 동일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51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2</a:t>
            </a:r>
            <a:r>
              <a:rPr lang="ko-KR" altLang="en-US">
                <a:latin typeface="맑은 고딕"/>
              </a:rPr>
              <a:t>진수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10</a:t>
            </a:r>
            <a:r>
              <a:rPr lang="ko-KR" altLang="en-US">
                <a:latin typeface="맑은 고딕"/>
              </a:rPr>
              <a:t>진수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16</a:t>
            </a:r>
            <a:r>
              <a:rPr lang="ko-KR" altLang="en-US">
                <a:latin typeface="맑은 고딕"/>
              </a:rPr>
              <a:t>진수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393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break, continue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871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935793" y="2840081"/>
            <a:ext cx="10320414" cy="117783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언어랑 완벽히 동일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break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break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만나면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break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속한 한 겹의 반복문 종료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continue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continue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만나면 아래 코드 실행하지 않고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continue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속한 한 겹의 반복문 처음으로 이동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39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함수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013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2636" y="1202277"/>
            <a:ext cx="6467659" cy="4453445"/>
          </a:xfrm>
          <a:prstGeom prst="rect">
            <a:avLst/>
          </a:prstGeom>
        </p:spPr>
      </p:pic>
      <p:cxnSp>
        <p:nvCxnSpPr>
          <p:cNvPr id="4" name=""/>
          <p:cNvCxnSpPr/>
          <p:nvPr/>
        </p:nvCxnSpPr>
        <p:spPr>
          <a:xfrm rot="16200000" flipH="1">
            <a:off x="6621674" y="2217207"/>
            <a:ext cx="30691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6096000" y="1704762"/>
            <a:ext cx="1358265" cy="36025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매개변수들</a:t>
            </a: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rot="16200000" flipH="1">
            <a:off x="5563340" y="1952624"/>
            <a:ext cx="83608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5534658" y="1169033"/>
            <a:ext cx="901808" cy="36554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함수명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H="1">
            <a:off x="4833091" y="2217207"/>
            <a:ext cx="30691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4215579" y="1703492"/>
            <a:ext cx="1541939" cy="36025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return</a:t>
            </a:r>
            <a:r>
              <a:rPr lang="ko-KR" altLang="en-US"/>
              <a:t>값 형식</a:t>
            </a:r>
            <a:endParaRPr lang="ko-KR" altLang="en-US"/>
          </a:p>
        </p:txBody>
      </p:sp>
      <p:cxnSp>
        <p:nvCxnSpPr>
          <p:cNvPr id="11" name=""/>
          <p:cNvCxnSpPr/>
          <p:nvPr/>
        </p:nvCxnSpPr>
        <p:spPr>
          <a:xfrm>
            <a:off x="3791691" y="2690282"/>
            <a:ext cx="8043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flipV="1">
            <a:off x="3202636" y="2690282"/>
            <a:ext cx="589054" cy="2836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784979" y="2973915"/>
            <a:ext cx="2417657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일단 </a:t>
            </a:r>
            <a:r>
              <a:rPr lang="en-US" altLang="ko-KR"/>
              <a:t>static</a:t>
            </a:r>
            <a:r>
              <a:rPr lang="ko-KR" altLang="en-US"/>
              <a:t>을 붙여주자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8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1453" y="499890"/>
            <a:ext cx="8429093" cy="58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932" y="1017575"/>
            <a:ext cx="4250135" cy="48228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6351337" y="1992750"/>
            <a:ext cx="222249" cy="22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13337" y="1992750"/>
            <a:ext cx="222249" cy="22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7474229" y="4862950"/>
            <a:ext cx="222249" cy="22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7745162" y="4862950"/>
            <a:ext cx="222249" cy="22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0" name=""/>
          <p:cNvCxnSpPr>
            <a:stCxn id="5" idx="1"/>
            <a:endCxn id="3" idx="4"/>
          </p:cNvCxnSpPr>
          <p:nvPr/>
        </p:nvCxnSpPr>
        <p:spPr>
          <a:xfrm rot="16200000" flipV="1">
            <a:off x="5644370" y="3033091"/>
            <a:ext cx="2680497" cy="104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6" idx="0"/>
            <a:endCxn id="4" idx="4"/>
          </p:cNvCxnSpPr>
          <p:nvPr/>
        </p:nvCxnSpPr>
        <p:spPr>
          <a:xfrm rot="16200000" flipV="1">
            <a:off x="6216399" y="3223062"/>
            <a:ext cx="2647950" cy="631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7856287" y="3131411"/>
            <a:ext cx="3125680" cy="6436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해당 위치에 들어가는 것이지</a:t>
            </a:r>
            <a:endParaRPr lang="ko-KR" altLang="en-US"/>
          </a:p>
          <a:p>
            <a:pPr>
              <a:defRPr/>
            </a:pPr>
            <a:r>
              <a:rPr lang="ko-KR" altLang="en-US"/>
              <a:t>문자와는 아무관계없음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123670" y="1959095"/>
            <a:ext cx="423333" cy="2559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785003" y="2699929"/>
            <a:ext cx="762000" cy="2559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5" name=""/>
          <p:cNvCxnSpPr>
            <a:stCxn id="13" idx="4"/>
            <a:endCxn id="14" idx="0"/>
          </p:cNvCxnSpPr>
          <p:nvPr/>
        </p:nvCxnSpPr>
        <p:spPr>
          <a:xfrm rot="5400000">
            <a:off x="5008206" y="2372798"/>
            <a:ext cx="484929" cy="1693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1273027" y="2136736"/>
            <a:ext cx="3019850" cy="6414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반환 값이 있다면</a:t>
            </a:r>
            <a:endParaRPr lang="ko-KR" altLang="en-US"/>
          </a:p>
          <a:p>
            <a:pPr>
              <a:defRPr/>
            </a:pPr>
            <a:r>
              <a:rPr lang="en-US" altLang="ko-KR"/>
              <a:t>return</a:t>
            </a:r>
            <a:r>
              <a:rPr lang="ko-KR" altLang="en-US"/>
              <a:t>으로 값을 반환해야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9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3800" y="1249829"/>
            <a:ext cx="3634316" cy="435834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36879" y="5736167"/>
            <a:ext cx="5150485" cy="36745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의 값은 변하지 않음</a:t>
            </a:r>
            <a:r>
              <a:rPr lang="en-US" altLang="ko-KR"/>
              <a:t>.</a:t>
            </a:r>
            <a:r>
              <a:rPr lang="ko-KR" altLang="en-US"/>
              <a:t> 복사된 값을 전달 했기 때문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8583" y="1089767"/>
            <a:ext cx="3962218" cy="467846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66251" y="2042582"/>
            <a:ext cx="444501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366251" y="4466166"/>
            <a:ext cx="444501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672056" y="5736167"/>
            <a:ext cx="4355272" cy="3674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의 값이 변함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를 참조로 전달 했기 때문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8077955" y="729721"/>
            <a:ext cx="1500385" cy="36374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function </a:t>
            </a:r>
            <a:r>
              <a:rPr lang="ko-KR" altLang="en-US"/>
              <a:t>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7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ref, out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960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8100" y="225203"/>
            <a:ext cx="3638549" cy="640759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657721" y="2093497"/>
            <a:ext cx="2689067" cy="118645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"/>
          <p:cNvSpPr/>
          <p:nvPr/>
        </p:nvSpPr>
        <p:spPr>
          <a:xfrm>
            <a:off x="2021788" y="5446339"/>
            <a:ext cx="2689067" cy="78429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739605" y="138027"/>
            <a:ext cx="2895385" cy="9012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값을 매개변수로 전달하고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return</a:t>
            </a:r>
            <a:r>
              <a:rPr lang="ko-KR" altLang="en-US"/>
              <a:t> 값을 받는 것을 추천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영상에서 </a:t>
            </a:r>
            <a:r>
              <a:rPr lang="en-US" altLang="ko-KR"/>
              <a:t>-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2333" y="402461"/>
            <a:ext cx="5217582" cy="6053077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096248" y="857249"/>
            <a:ext cx="3789260" cy="3642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이런 식으로 값 교환 할 때 쓰면 좋음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18134" y="225203"/>
            <a:ext cx="989966" cy="3634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ref</a:t>
            </a:r>
            <a:r>
              <a:rPr lang="ko-KR" altLang="en-US"/>
              <a:t> 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3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5821" y="686646"/>
            <a:ext cx="7100359" cy="548470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032251" y="1015999"/>
            <a:ext cx="5803264" cy="3674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반환 값이 두개 이상일 때 이용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ref</a:t>
            </a:r>
            <a:r>
              <a:rPr lang="ko-KR" altLang="en-US"/>
              <a:t>처럼 참조로 값이 변함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234641" y="1607608"/>
            <a:ext cx="402167" cy="2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7906809" y="1607608"/>
            <a:ext cx="402167" cy="2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425758" y="4761441"/>
            <a:ext cx="402167" cy="2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6720099" y="4761441"/>
            <a:ext cx="402167" cy="2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5305426" y="322145"/>
            <a:ext cx="1044998" cy="36450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out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코드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089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187" y="1488433"/>
            <a:ext cx="11243626" cy="38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overloading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다형성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381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6442" y="232840"/>
            <a:ext cx="3519116" cy="639231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336442" y="831849"/>
            <a:ext cx="384148" cy="3663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336442" y="1888066"/>
            <a:ext cx="384148" cy="3674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2.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4336442" y="2948516"/>
            <a:ext cx="384148" cy="3642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3.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>
            <a:off x="7096125" y="4741332"/>
            <a:ext cx="3704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7319434" y="5285315"/>
            <a:ext cx="370416" cy="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" name=""/>
          <p:cNvCxnSpPr/>
          <p:nvPr/>
        </p:nvCxnSpPr>
        <p:spPr>
          <a:xfrm>
            <a:off x="7556050" y="5992282"/>
            <a:ext cx="370416" cy="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9" name=""/>
          <p:cNvSpPr txBox="1"/>
          <p:nvPr/>
        </p:nvSpPr>
        <p:spPr>
          <a:xfrm>
            <a:off x="7466542" y="4560251"/>
            <a:ext cx="1073573" cy="3622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 호출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689850" y="5104181"/>
            <a:ext cx="1073573" cy="3622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 호출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926467" y="5811148"/>
            <a:ext cx="1073573" cy="3622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번 호출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8226637" y="1198245"/>
            <a:ext cx="3056284" cy="3611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함수 이름 재사용 </a:t>
            </a:r>
            <a:r>
              <a:rPr lang="en-US" altLang="ko-KR"/>
              <a:t>=</a:t>
            </a:r>
            <a:r>
              <a:rPr lang="ko-KR" altLang="en-US"/>
              <a:t> 오버로딩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5496561" y="232840"/>
            <a:ext cx="1822873" cy="3653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overloading </a:t>
            </a:r>
            <a:r>
              <a:rPr lang="ko-KR" altLang="en-US"/>
              <a:t>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987" y="1516591"/>
            <a:ext cx="11516025" cy="38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mini project - textRPG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75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677" y="1698996"/>
            <a:ext cx="3460007" cy="346000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45677" y="743760"/>
            <a:ext cx="1548563" cy="3610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project step 1.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6096000" y="1428222"/>
            <a:ext cx="4984050" cy="17373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맑은 고딕"/>
              </a:rPr>
              <a:t>1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~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3</a:t>
            </a:r>
            <a:r>
              <a:rPr lang="ko-KR" altLang="en-US">
                <a:latin typeface="맑은 고딕"/>
              </a:rPr>
              <a:t> 값이 아닌 값이 들어오면 반복하게 하고</a:t>
            </a:r>
            <a:r>
              <a:rPr lang="en-US" altLang="ko-KR">
                <a:latin typeface="맑은 고딕"/>
              </a:rPr>
              <a:t>,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</a:rPr>
              <a:t>1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~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3</a:t>
            </a:r>
            <a:r>
              <a:rPr lang="ko-KR" altLang="en-US">
                <a:latin typeface="맑은 고딕"/>
              </a:rPr>
              <a:t>을 입력시 프로그램 종료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콘솔에 찍는 문구를 추가해도 됨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</a:rPr>
              <a:t>ex) </a:t>
            </a:r>
            <a:r>
              <a:rPr lang="ko-KR" altLang="en-US">
                <a:latin typeface="맑은 고딕"/>
              </a:rPr>
              <a:t>올바른 직업을 선택해주세요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     </a:t>
            </a:r>
            <a:r>
              <a:rPr lang="en-US" altLang="ko-KR">
                <a:latin typeface="맑은 고딕"/>
              </a:rPr>
              <a:t>‘OO’</a:t>
            </a:r>
            <a:r>
              <a:rPr lang="ko-KR" altLang="en-US">
                <a:latin typeface="맑은 고딕"/>
              </a:rPr>
              <a:t>이 선택되었습니다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592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45677" y="743760"/>
            <a:ext cx="1550813" cy="3610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project step 2.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6096000" y="1696827"/>
            <a:ext cx="3729990" cy="17321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맑은 고딕"/>
              </a:rPr>
              <a:t>기사 선택 시 </a:t>
            </a:r>
            <a:r>
              <a:rPr lang="en-US" altLang="ko-KR">
                <a:latin typeface="맑은 고딕"/>
              </a:rPr>
              <a:t>HP : 100, Attack : 10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궁수 선택 시 </a:t>
            </a:r>
            <a:r>
              <a:rPr lang="en-US" altLang="ko-KR">
                <a:latin typeface="맑은 고딕"/>
              </a:rPr>
              <a:t>HP : 75, Attack : 12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법사 선택 시 </a:t>
            </a:r>
            <a:r>
              <a:rPr lang="en-US" altLang="ko-KR">
                <a:latin typeface="맑은 고딕"/>
              </a:rPr>
              <a:t>HP :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50,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Attack : 15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를 출력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콘솔에 찍는 문구를 추가해도 됨</a:t>
            </a:r>
            <a:endParaRPr lang="en-US" altLang="ko-KR">
              <a:latin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677" y="2709039"/>
            <a:ext cx="3464741" cy="19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45677" y="743760"/>
            <a:ext cx="1550813" cy="3610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project step 3.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833648" y="922694"/>
            <a:ext cx="6725892" cy="55714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맑은 고딕"/>
              </a:rPr>
              <a:t>직업 선택을 한 후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</a:rPr>
              <a:t>1.</a:t>
            </a:r>
            <a:r>
              <a:rPr lang="ko-KR" altLang="en-US">
                <a:latin typeface="맑은 고딕"/>
              </a:rPr>
              <a:t> 필드로 간다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</a:rPr>
              <a:t>2.</a:t>
            </a:r>
            <a:r>
              <a:rPr lang="ko-KR" altLang="en-US">
                <a:latin typeface="맑은 고딕"/>
              </a:rPr>
              <a:t> 로비로 돌아가기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두 가지 선택가능하게 만들고</a:t>
            </a:r>
            <a:r>
              <a:rPr lang="en-US" altLang="ko-KR">
                <a:latin typeface="맑은 고딕"/>
              </a:rPr>
              <a:t>,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로비로 돌아가기 선택 시 직업선택부터 다시시작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필드로 간다를 선택 시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슬라임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오크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스켈레톤 중 랜덤 생성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슬라임 </a:t>
            </a:r>
            <a:r>
              <a:rPr lang="en-US" altLang="ko-KR">
                <a:latin typeface="맑은 고딕"/>
              </a:rPr>
              <a:t>hp : 20, attack : 2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오크 </a:t>
            </a:r>
            <a:r>
              <a:rPr lang="en-US" altLang="ko-KR">
                <a:latin typeface="맑은 고딕"/>
              </a:rPr>
              <a:t>hp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: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40,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attack : 4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스켈레톤 </a:t>
            </a:r>
            <a:r>
              <a:rPr lang="en-US" altLang="ko-KR">
                <a:latin typeface="맑은 고딕"/>
              </a:rPr>
              <a:t>hp : 30, attack : 3</a:t>
            </a:r>
            <a:endParaRPr lang="en-US" altLang="ko-KR">
              <a:latin typeface="맑은 고딕"/>
            </a:endParaRPr>
          </a:p>
          <a:p>
            <a:pPr>
              <a:defRPr/>
            </a:pP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생성 후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</a:rPr>
              <a:t>1.</a:t>
            </a:r>
            <a:r>
              <a:rPr lang="ko-KR" altLang="en-US">
                <a:latin typeface="맑은 고딕"/>
              </a:rPr>
              <a:t> 전투 모드로 돌입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</a:rPr>
              <a:t>2.</a:t>
            </a:r>
            <a:r>
              <a:rPr lang="ko-KR" altLang="en-US">
                <a:latin typeface="맑은 고딕"/>
              </a:rPr>
              <a:t> 일정 확률로 마을로 도망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문구추가 까지만 코딩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#</a:t>
            </a:r>
            <a:r>
              <a:rPr lang="ko-KR" altLang="en-US">
                <a:latin typeface="맑은 고딕"/>
              </a:rPr>
              <a:t> 사진에는 없지만 스켈레톤 체력과 공격력 콘솔에 출력해보기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콘솔에 찍는 문구를 추가해도 됨</a:t>
            </a:r>
            <a:endParaRPr lang="en-US" altLang="ko-KR">
              <a:latin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677" y="1324779"/>
            <a:ext cx="2946667" cy="51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45676" y="743760"/>
            <a:ext cx="1550814" cy="3610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project step 4.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363134" y="1141954"/>
            <a:ext cx="7310706" cy="47523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맑은 고딕"/>
              </a:rPr>
              <a:t>일정 확률로 마을로 도망 선택 시 </a:t>
            </a:r>
            <a:r>
              <a:rPr lang="en-US" altLang="ko-KR">
                <a:latin typeface="맑은 고딕"/>
              </a:rPr>
              <a:t>(</a:t>
            </a:r>
            <a:r>
              <a:rPr lang="ko-KR" altLang="en-US">
                <a:latin typeface="맑은 고딕"/>
              </a:rPr>
              <a:t>일정 확률 </a:t>
            </a:r>
            <a:r>
              <a:rPr lang="en-US" altLang="ko-KR">
                <a:latin typeface="맑은 고딕"/>
              </a:rPr>
              <a:t>=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33.3%)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마을에 접속했습니다</a:t>
            </a:r>
            <a:r>
              <a:rPr lang="en-US" altLang="ko-KR">
                <a:latin typeface="맑은 고딕"/>
              </a:rPr>
              <a:t>!</a:t>
            </a:r>
            <a:r>
              <a:rPr lang="ko-KR" altLang="en-US">
                <a:latin typeface="맑은 고딕"/>
              </a:rPr>
              <a:t> 부터 다시 시작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전투모드로 돌입 선택 시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내가 선공 후 몬스터가 공격하게 코딩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즉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내가 공격해서 몬스터를 죽이면</a:t>
            </a:r>
            <a:r>
              <a:rPr lang="en-US" altLang="ko-KR">
                <a:latin typeface="맑은 고딕"/>
              </a:rPr>
              <a:t>,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몬스터의 턴이 되더라도 나의 피는 닳지 않음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승리하면 승리했습니다</a:t>
            </a:r>
            <a:r>
              <a:rPr lang="en-US" altLang="ko-KR">
                <a:latin typeface="맑은 고딕"/>
              </a:rPr>
              <a:t>!</a:t>
            </a: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패배하면 패배했습니다</a:t>
            </a:r>
            <a:r>
              <a:rPr lang="en-US" altLang="ko-KR">
                <a:latin typeface="맑은 고딕"/>
              </a:rPr>
              <a:t>!</a:t>
            </a:r>
            <a:r>
              <a:rPr lang="ko-KR" altLang="en-US">
                <a:latin typeface="맑은 고딕"/>
              </a:rPr>
              <a:t> 출력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전투를 마치면</a:t>
            </a: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마을에 접속했습니다</a:t>
            </a:r>
            <a:r>
              <a:rPr lang="en-US" altLang="ko-KR">
                <a:latin typeface="맑은 고딕"/>
              </a:rPr>
              <a:t>!</a:t>
            </a:r>
            <a:r>
              <a:rPr lang="ko-KR" altLang="en-US">
                <a:latin typeface="맑은 고딕"/>
              </a:rPr>
              <a:t> 부터 다시 시작</a:t>
            </a:r>
            <a:endParaRPr lang="ko-KR" altLang="en-US">
              <a:latin typeface="맑은 고딕"/>
            </a:endParaRPr>
          </a:p>
          <a:p>
            <a:pPr>
              <a:defRPr/>
            </a:pPr>
            <a:endParaRPr lang="en-US" altLang="ko-KR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#</a:t>
            </a:r>
            <a:r>
              <a:rPr lang="ko-KR" altLang="en-US">
                <a:latin typeface="맑은 고딕"/>
              </a:rPr>
              <a:t> 사진에는 없지만 몬스터와 전투과정 출력해보기</a:t>
            </a:r>
            <a:r>
              <a:rPr lang="en-US" altLang="ko-KR">
                <a:latin typeface="맑은 고딕"/>
              </a:rPr>
              <a:t>(</a:t>
            </a:r>
            <a:r>
              <a:rPr lang="ko-KR" altLang="en-US">
                <a:latin typeface="맑은 고딕"/>
              </a:rPr>
              <a:t>턴마다 체력 출력</a:t>
            </a:r>
            <a:r>
              <a:rPr lang="en-US" altLang="ko-KR">
                <a:latin typeface="맑은 고딕"/>
              </a:rPr>
              <a:t>)</a:t>
            </a:r>
            <a:endParaRPr lang="en-US" altLang="ko-KR">
              <a:latin typeface="맑은 고딕"/>
            </a:endParaRPr>
          </a:p>
          <a:p>
            <a:pPr>
              <a:defRPr/>
            </a:pPr>
            <a:endParaRPr lang="ko-KR" altLang="en-US">
              <a:latin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</a:rPr>
              <a:t>콘솔에 찍는 문구를 추가해도 됨</a:t>
            </a:r>
            <a:endParaRPr lang="en-US" altLang="ko-KR"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5676" y="5077796"/>
            <a:ext cx="3065329" cy="94028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5676" y="1141954"/>
            <a:ext cx="3065329" cy="38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입출력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Console.WriteLine(</a:t>
            </a:r>
            <a:r>
              <a:rPr lang="ko-KR" altLang="en-US"/>
              <a:t>내용물</a:t>
            </a:r>
            <a:r>
              <a:rPr lang="en-US" altLang="ko-KR"/>
              <a:t>);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내용물 출력</a:t>
            </a:r>
            <a:r>
              <a:rPr lang="en-US" altLang="ko-KR"/>
              <a:t> </a:t>
            </a:r>
            <a:r>
              <a:rPr lang="ko-KR" altLang="en-US"/>
              <a:t>후 한 줄 띄움</a:t>
            </a:r>
            <a:endParaRPr lang="ko-KR" altLang="en-US"/>
          </a:p>
          <a:p>
            <a:pPr>
              <a:defRPr/>
            </a:pPr>
            <a:r>
              <a:rPr lang="en-US" altLang="ko-KR"/>
              <a:t>Console.Write(</a:t>
            </a:r>
            <a:r>
              <a:rPr lang="ko-KR" altLang="en-US"/>
              <a:t>내용물</a:t>
            </a:r>
            <a:r>
              <a:rPr lang="en-US" altLang="ko-KR"/>
              <a:t>);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내용물 출력 </a:t>
            </a:r>
            <a:r>
              <a:rPr lang="en-US" altLang="ko-KR"/>
              <a:t>(</a:t>
            </a:r>
            <a:r>
              <a:rPr lang="ko-KR" altLang="en-US"/>
              <a:t>한 줄 안 띄움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Console.ReadLine(); //</a:t>
            </a:r>
            <a:r>
              <a:rPr lang="ko-KR" altLang="en-US"/>
              <a:t> 입력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string</a:t>
            </a:r>
            <a:r>
              <a:rPr lang="ko-KR" altLang="en-US"/>
              <a:t>타입으로 읽어들임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	</a:t>
            </a:r>
            <a:r>
              <a:rPr lang="en-US" altLang="ko-KR"/>
              <a:t>-&gt;</a:t>
            </a:r>
            <a:r>
              <a:rPr lang="ko-KR" altLang="en-US"/>
              <a:t> 숫자를 입력해도 </a:t>
            </a:r>
            <a:r>
              <a:rPr lang="en-US" altLang="ko-KR"/>
              <a:t>string</a:t>
            </a:r>
            <a:r>
              <a:rPr lang="ko-KR" altLang="en-US"/>
              <a:t>타입으로 들어옴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	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(int)</a:t>
            </a:r>
            <a:r>
              <a:rPr lang="ko-KR" altLang="en-US"/>
              <a:t>로 캐스팅 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1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불리언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소수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문자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문자열 형식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481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5232" y="596604"/>
            <a:ext cx="4561536" cy="5664791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367279" y="4742991"/>
            <a:ext cx="145515" cy="16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679079" y="4742991"/>
            <a:ext cx="145515" cy="16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975617" y="5766297"/>
            <a:ext cx="145515" cy="16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903339" y="5766297"/>
            <a:ext cx="145515" cy="16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5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형식 변환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591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8087" y="1038553"/>
            <a:ext cx="9315826" cy="47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데이터 연산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260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398</ep:Words>
  <ep:PresentationFormat>화면 슬라이드 쇼(4:3)</ep:PresentationFormat>
  <ep:Paragraphs>141</ep:Paragraphs>
  <ep:Slides>48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한컴오피스</vt:lpstr>
      <vt:lpstr>정수형식</vt:lpstr>
      <vt:lpstr>슬라이드 2</vt:lpstr>
      <vt:lpstr>2진수, 10진수, 16진수</vt:lpstr>
      <vt:lpstr>슬라이드 4</vt:lpstr>
      <vt:lpstr>불리언, 소수, 문자, 문자열 형식</vt:lpstr>
      <vt:lpstr>슬라이드 6</vt:lpstr>
      <vt:lpstr>형식 변환</vt:lpstr>
      <vt:lpstr>슬라이드 8</vt:lpstr>
      <vt:lpstr>데이터 연산</vt:lpstr>
      <vt:lpstr>슬라이드 10</vt:lpstr>
      <vt:lpstr>비트 연산</vt:lpstr>
      <vt:lpstr>슬라이드 12</vt:lpstr>
      <vt:lpstr>데이터 마무리</vt:lpstr>
      <vt:lpstr>슬라이드 14</vt:lpstr>
      <vt:lpstr>슬라이드 15</vt:lpstr>
      <vt:lpstr>슬라이드 16</vt:lpstr>
      <vt:lpstr>if와 else</vt:lpstr>
      <vt:lpstr>슬라이드 18</vt:lpstr>
      <vt:lpstr>switch</vt:lpstr>
      <vt:lpstr>슬라이드 20</vt:lpstr>
      <vt:lpstr>삼항연산자</vt:lpstr>
      <vt:lpstr>슬라이드 22</vt:lpstr>
      <vt:lpstr>상수와 열거형(enum)</vt:lpstr>
      <vt:lpstr>슬라이드 24</vt:lpstr>
      <vt:lpstr>슬라이드 25</vt:lpstr>
      <vt:lpstr>while</vt:lpstr>
      <vt:lpstr>슬라이드 27</vt:lpstr>
      <vt:lpstr>for</vt:lpstr>
      <vt:lpstr>슬라이드 29</vt:lpstr>
      <vt:lpstr>break, continue</vt:lpstr>
      <vt:lpstr>슬라이드 31</vt:lpstr>
      <vt:lpstr>함수</vt:lpstr>
      <vt:lpstr>슬라이드 33</vt:lpstr>
      <vt:lpstr>슬라이드 34</vt:lpstr>
      <vt:lpstr>슬라이드 35</vt:lpstr>
      <vt:lpstr>슬라이드 36</vt:lpstr>
      <vt:lpstr>ref, out</vt:lpstr>
      <vt:lpstr>슬라이드 38</vt:lpstr>
      <vt:lpstr>슬라이드 39</vt:lpstr>
      <vt:lpstr>overloading / 다형성</vt:lpstr>
      <vt:lpstr>슬라이드 41</vt:lpstr>
      <vt:lpstr>슬라이드 42</vt:lpstr>
      <vt:lpstr>mini project - textRPG</vt:lpstr>
      <vt:lpstr>슬라이드 44</vt:lpstr>
      <vt:lpstr>슬라이드 45</vt:lpstr>
      <vt:lpstr>슬라이드 46</vt:lpstr>
      <vt:lpstr>슬라이드 47</vt:lpstr>
      <vt:lpstr>입출력 기초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2022-12-24T07:46:57.699</dcterms:created>
  <dc:creator>DAU</dc:creator>
  <cp:lastModifiedBy>Study</cp:lastModifiedBy>
  <dcterms:modified xsi:type="dcterms:W3CDTF">2023-01-02T06:06:31.685</dcterms:modified>
  <cp:revision>75</cp:revision>
  <dc:title>환경설정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