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6" r:id="rId2"/>
    <p:sldId id="262" r:id="rId3"/>
    <p:sldId id="263" r:id="rId4"/>
    <p:sldId id="257" r:id="rId5"/>
    <p:sldId id="264" r:id="rId6"/>
    <p:sldId id="275" r:id="rId7"/>
    <p:sldId id="258" r:id="rId8"/>
    <p:sldId id="259" r:id="rId9"/>
    <p:sldId id="265" r:id="rId10"/>
    <p:sldId id="260" r:id="rId11"/>
    <p:sldId id="261" r:id="rId12"/>
    <p:sldId id="266" r:id="rId13"/>
    <p:sldId id="268" r:id="rId14"/>
    <p:sldId id="269" r:id="rId15"/>
    <p:sldId id="270" r:id="rId16"/>
    <p:sldId id="271" r:id="rId17"/>
    <p:sldId id="267" r:id="rId18"/>
    <p:sldId id="272" r:id="rId19"/>
    <p:sldId id="273" r:id="rId20"/>
    <p:sldId id="274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5"/>
        <p:guide pos="383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presProps" Target="presProps.xml"  /><Relationship Id="rId23" Type="http://schemas.openxmlformats.org/officeDocument/2006/relationships/viewProps" Target="viewProps.xml"  /><Relationship Id="rId24" Type="http://schemas.openxmlformats.org/officeDocument/2006/relationships/theme" Target="theme/theme1.xml"  /><Relationship Id="rId25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docs.unity3d.com/ScriptReference" TargetMode="External"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401" y="2693987"/>
            <a:ext cx="10363198" cy="1470025"/>
          </a:xfrm>
        </p:spPr>
        <p:txBody>
          <a:bodyPr/>
          <a:p>
            <a:pPr>
              <a:defRPr/>
            </a:pPr>
            <a:r>
              <a:rPr lang="en-US" altLang="ko-KR">
                <a:latin typeface="맑은 고딕"/>
              </a:rPr>
              <a:t>Unity </a:t>
            </a:r>
            <a:r>
              <a:rPr lang="ko-KR" altLang="en-US">
                <a:latin typeface="맑은 고딕"/>
              </a:rPr>
              <a:t>기초</a:t>
            </a:r>
            <a:endParaRPr lang="ko-KR" altLang="en-US"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4706259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en-US" altLang="ko-KR">
                <a:latin typeface="맑은 고딕"/>
              </a:rPr>
              <a:t>Manager</a:t>
            </a:r>
            <a:r>
              <a:rPr lang="ko-KR" altLang="en-US">
                <a:latin typeface="맑은 고딕"/>
              </a:rPr>
              <a:t> 만들기</a:t>
            </a:r>
            <a:endParaRPr lang="ko-KR" altLang="en-US">
              <a:latin typeface="맑은 고딕"/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609599" y="1600200"/>
            <a:ext cx="10972798" cy="4525963"/>
          </a:xfrm>
        </p:spPr>
        <p:txBody>
          <a:bodyPr vert="horz" lIns="91440" tIns="45720" rIns="91440" bIns="45720">
            <a:normAutofit lnSpcReduction="10000"/>
          </a:bodyPr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Manager : 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게임 전체를 관리하는 역할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1714500" lvl="4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UI, 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네트워크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사운드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씬관리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여러기능을 언제 어디서든 사용할 수 있는 클래스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텅 빈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GameObject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를 생성 후 이름을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@Managers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로 변경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Manager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Script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들은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Assets &gt; Managers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폴더 내에 생성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Singleton 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패턴을 이용해서 만들기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Player Object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에서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Managers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Script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를 호출하는 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</a:rPr>
              <a:t>예제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</a:rPr>
              <a:t>#2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1"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예제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#2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는 디버깅으로 잘 작동하는지 확인만 하면 됨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1"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문제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@Managers Object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가 없을 때 프로그램이 터지는 상황 발생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-&gt;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예제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#3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Player Object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에서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Managers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Script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를 호출하는 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</a:rPr>
              <a:t>예제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</a:rPr>
              <a:t>#3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800100" lvl="2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6795550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en-US" altLang="ko-KR">
                <a:latin typeface="맑은 고딕"/>
              </a:rPr>
              <a:t>Singleton </a:t>
            </a:r>
            <a:r>
              <a:rPr lang="ko-KR" altLang="en-US">
                <a:latin typeface="맑은 고딕"/>
              </a:rPr>
              <a:t>패턴</a:t>
            </a:r>
            <a:endParaRPr lang="ko-KR" altLang="en-US">
              <a:latin typeface="맑은 고딕"/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609599" y="1600200"/>
            <a:ext cx="10972798" cy="4525963"/>
          </a:xfrm>
        </p:spPr>
        <p:txBody>
          <a:bodyPr vert="horz" lIns="91440" tIns="45720" rIns="91440" bIns="45720">
            <a:normAutofit/>
          </a:bodyPr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Singleton 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패턴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특정 클래스의 인스턴스가 한 개만 있길 원할 때 사용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6844077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04774"/>
            <a:ext cx="12192000" cy="6648450"/>
          </a:xfrm>
          <a:prstGeom prst="rect">
            <a:avLst/>
          </a:prstGeom>
        </p:spPr>
      </p:pic>
      <p:sp>
        <p:nvSpPr>
          <p:cNvPr id="5" name=""/>
          <p:cNvSpPr/>
          <p:nvPr/>
        </p:nvSpPr>
        <p:spPr>
          <a:xfrm>
            <a:off x="319594" y="1129422"/>
            <a:ext cx="648509" cy="298415"/>
          </a:xfrm>
          <a:prstGeom prst="rect">
            <a:avLst/>
          </a:prstGeom>
          <a:noFill/>
          <a:ln w="762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6" name=""/>
          <p:cNvSpPr txBox="1"/>
          <p:nvPr/>
        </p:nvSpPr>
        <p:spPr>
          <a:xfrm>
            <a:off x="-66676" y="1499885"/>
            <a:ext cx="2511031" cy="66748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1.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@Managers Object, Player Object 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생성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</a:endParaRPr>
          </a:p>
        </p:txBody>
      </p:sp>
      <p:sp>
        <p:nvSpPr>
          <p:cNvPr id="7" name=""/>
          <p:cNvSpPr/>
          <p:nvPr/>
        </p:nvSpPr>
        <p:spPr>
          <a:xfrm>
            <a:off x="1383962" y="4568962"/>
            <a:ext cx="943886" cy="614017"/>
          </a:xfrm>
          <a:prstGeom prst="rect">
            <a:avLst/>
          </a:prstGeom>
          <a:noFill/>
          <a:ln w="762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8" name=""/>
          <p:cNvSpPr txBox="1"/>
          <p:nvPr/>
        </p:nvSpPr>
        <p:spPr>
          <a:xfrm>
            <a:off x="2574182" y="4679209"/>
            <a:ext cx="4393814" cy="1481181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2.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Managers Script, Player Script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 작성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Component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로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추가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@Managers Object &lt;- Managers Script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Player Object &lt;- Player Script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cs typeface="맑은 고딕"/>
            </a:endParaRPr>
          </a:p>
        </p:txBody>
      </p:sp>
      <p:sp>
        <p:nvSpPr>
          <p:cNvPr id="9" name=""/>
          <p:cNvSpPr txBox="1"/>
          <p:nvPr/>
        </p:nvSpPr>
        <p:spPr>
          <a:xfrm>
            <a:off x="10492511" y="114299"/>
            <a:ext cx="987675" cy="36004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</a:rPr>
              <a:t>예제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</a:rPr>
              <a:t>#2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</a:endParaRPr>
          </a:p>
        </p:txBody>
      </p:sp>
      <p:sp>
        <p:nvSpPr>
          <p:cNvPr id="10" name=""/>
          <p:cNvSpPr txBox="1"/>
          <p:nvPr/>
        </p:nvSpPr>
        <p:spPr>
          <a:xfrm>
            <a:off x="9192464" y="95248"/>
            <a:ext cx="1485713" cy="36191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</a:rPr>
              <a:t>Managers +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9299833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04775"/>
            <a:ext cx="12192000" cy="6648450"/>
          </a:xfrm>
          <a:prstGeom prst="rect">
            <a:avLst/>
          </a:prstGeom>
        </p:spPr>
      </p:pic>
      <p:sp>
        <p:nvSpPr>
          <p:cNvPr id="5" name=""/>
          <p:cNvSpPr/>
          <p:nvPr/>
        </p:nvSpPr>
        <p:spPr>
          <a:xfrm>
            <a:off x="116934" y="2789406"/>
            <a:ext cx="2776435" cy="298415"/>
          </a:xfrm>
          <a:prstGeom prst="rect">
            <a:avLst/>
          </a:prstGeom>
          <a:noFill/>
          <a:ln w="762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6" name=""/>
          <p:cNvSpPr txBox="1"/>
          <p:nvPr/>
        </p:nvSpPr>
        <p:spPr>
          <a:xfrm>
            <a:off x="3030163" y="2686440"/>
            <a:ext cx="2892317" cy="63769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chemeClr val="dk1"/>
                </a:solidFill>
                <a:latin typeface="Calibri"/>
                <a:ea typeface="맑은 고딕"/>
                <a:cs typeface="맑은 고딕"/>
              </a:rPr>
              <a:t>1.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chemeClr val="dk1"/>
                </a:solidFill>
                <a:latin typeface="Calibri"/>
                <a:ea typeface="맑은 고딕"/>
                <a:cs typeface="맑은 고딕"/>
              </a:rPr>
              <a:t> 원하는 지점에 브레이크 포인트 지정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chemeClr val="dk1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7" name=""/>
          <p:cNvSpPr/>
          <p:nvPr/>
        </p:nvSpPr>
        <p:spPr>
          <a:xfrm>
            <a:off x="2893369" y="316756"/>
            <a:ext cx="729573" cy="230331"/>
          </a:xfrm>
          <a:prstGeom prst="rect">
            <a:avLst/>
          </a:prstGeom>
          <a:noFill/>
          <a:ln w="762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8" name=""/>
          <p:cNvSpPr txBox="1"/>
          <p:nvPr/>
        </p:nvSpPr>
        <p:spPr>
          <a:xfrm>
            <a:off x="2817168" y="712739"/>
            <a:ext cx="2232425" cy="361681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2.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Unity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에 연결 클릭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9" name=""/>
          <p:cNvSpPr txBox="1"/>
          <p:nvPr/>
        </p:nvSpPr>
        <p:spPr>
          <a:xfrm>
            <a:off x="9215147" y="190498"/>
            <a:ext cx="1651801" cy="32580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</a:rPr>
              <a:t>디버깅 하는법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1614630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04774"/>
            <a:ext cx="12192000" cy="6648450"/>
          </a:xfrm>
          <a:prstGeom prst="rect">
            <a:avLst/>
          </a:prstGeom>
        </p:spPr>
      </p:pic>
      <p:sp>
        <p:nvSpPr>
          <p:cNvPr id="5" name=""/>
          <p:cNvSpPr/>
          <p:nvPr/>
        </p:nvSpPr>
        <p:spPr>
          <a:xfrm>
            <a:off x="5764254" y="417057"/>
            <a:ext cx="256698" cy="192090"/>
          </a:xfrm>
          <a:prstGeom prst="rect">
            <a:avLst/>
          </a:prstGeom>
          <a:noFill/>
          <a:ln w="762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6" name=""/>
          <p:cNvSpPr txBox="1"/>
          <p:nvPr/>
        </p:nvSpPr>
        <p:spPr>
          <a:xfrm>
            <a:off x="6431848" y="426027"/>
            <a:ext cx="1957287" cy="36624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3.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Play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 버튼 클릭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2809223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04775"/>
            <a:ext cx="12192000" cy="6648450"/>
          </a:xfrm>
          <a:prstGeom prst="rect">
            <a:avLst/>
          </a:prstGeom>
        </p:spPr>
      </p:pic>
      <p:sp>
        <p:nvSpPr>
          <p:cNvPr id="5" name=""/>
          <p:cNvSpPr txBox="1"/>
          <p:nvPr/>
        </p:nvSpPr>
        <p:spPr>
          <a:xfrm>
            <a:off x="3558337" y="1217158"/>
            <a:ext cx="2664546" cy="63831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4.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F11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또는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F10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을 누르며 디버깅 작업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6" name=""/>
          <p:cNvSpPr/>
          <p:nvPr/>
        </p:nvSpPr>
        <p:spPr>
          <a:xfrm>
            <a:off x="4161035" y="316756"/>
            <a:ext cx="248464" cy="230331"/>
          </a:xfrm>
          <a:prstGeom prst="rect">
            <a:avLst/>
          </a:prstGeom>
          <a:noFill/>
          <a:ln w="762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7" name=""/>
          <p:cNvSpPr txBox="1"/>
          <p:nvPr/>
        </p:nvSpPr>
        <p:spPr>
          <a:xfrm>
            <a:off x="7692157" y="132248"/>
            <a:ext cx="2664546" cy="63737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5.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디버깅 작업이 끝나면 중지 버튼을 클릭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cxnSp>
        <p:nvCxnSpPr>
          <p:cNvPr id="8" name=""/>
          <p:cNvCxnSpPr>
            <a:stCxn id="6" idx="3"/>
            <a:endCxn id="7" idx="1"/>
          </p:cNvCxnSpPr>
          <p:nvPr/>
        </p:nvCxnSpPr>
        <p:spPr>
          <a:xfrm>
            <a:off x="4409500" y="431921"/>
            <a:ext cx="3282656" cy="1901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6772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04775"/>
            <a:ext cx="12192000" cy="6648450"/>
          </a:xfrm>
          <a:prstGeom prst="rect">
            <a:avLst/>
          </a:prstGeom>
        </p:spPr>
      </p:pic>
      <p:sp>
        <p:nvSpPr>
          <p:cNvPr id="5" name=""/>
          <p:cNvSpPr txBox="1"/>
          <p:nvPr/>
        </p:nvSpPr>
        <p:spPr>
          <a:xfrm>
            <a:off x="6431848" y="426025"/>
            <a:ext cx="3244571" cy="38251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6.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Play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 버튼을 다시 눌러 종료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</a:endParaRPr>
          </a:p>
        </p:txBody>
      </p:sp>
      <p:sp>
        <p:nvSpPr>
          <p:cNvPr id="6" name=""/>
          <p:cNvSpPr/>
          <p:nvPr/>
        </p:nvSpPr>
        <p:spPr>
          <a:xfrm>
            <a:off x="5764254" y="417057"/>
            <a:ext cx="256698" cy="192090"/>
          </a:xfrm>
          <a:prstGeom prst="rect">
            <a:avLst/>
          </a:prstGeom>
          <a:noFill/>
          <a:ln w="762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0717390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071335" y="2016057"/>
            <a:ext cx="6049327" cy="3511686"/>
          </a:xfrm>
          <a:prstGeom prst="rect">
            <a:avLst/>
          </a:prstGeom>
        </p:spPr>
      </p:pic>
      <p:sp>
        <p:nvSpPr>
          <p:cNvPr id="5" name=""/>
          <p:cNvSpPr/>
          <p:nvPr/>
        </p:nvSpPr>
        <p:spPr>
          <a:xfrm>
            <a:off x="3259201" y="5037103"/>
            <a:ext cx="2285193" cy="341794"/>
          </a:xfrm>
          <a:prstGeom prst="rect">
            <a:avLst/>
          </a:prstGeom>
          <a:noFill/>
          <a:ln w="762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6" name=""/>
          <p:cNvSpPr/>
          <p:nvPr/>
        </p:nvSpPr>
        <p:spPr>
          <a:xfrm>
            <a:off x="5636807" y="5037103"/>
            <a:ext cx="2172459" cy="341794"/>
          </a:xfrm>
          <a:prstGeom prst="rect">
            <a:avLst/>
          </a:prstGeom>
          <a:noFill/>
          <a:ln w="762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7" name=""/>
          <p:cNvSpPr txBox="1"/>
          <p:nvPr/>
        </p:nvSpPr>
        <p:spPr>
          <a:xfrm>
            <a:off x="3745854" y="1299453"/>
            <a:ext cx="4700292" cy="367544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/>
              <a:t>이런 창이 뜬다면 둘 중 아무거나 클릭하면 됨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407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04775"/>
            <a:ext cx="12192000" cy="6648450"/>
          </a:xfrm>
          <a:prstGeom prst="rect">
            <a:avLst/>
          </a:prstGeom>
        </p:spPr>
      </p:pic>
      <p:sp>
        <p:nvSpPr>
          <p:cNvPr id="5" name=""/>
          <p:cNvSpPr/>
          <p:nvPr/>
        </p:nvSpPr>
        <p:spPr>
          <a:xfrm>
            <a:off x="233868" y="1129422"/>
            <a:ext cx="968976" cy="391976"/>
          </a:xfrm>
          <a:prstGeom prst="rect">
            <a:avLst/>
          </a:prstGeom>
          <a:noFill/>
          <a:ln w="762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6" name=""/>
          <p:cNvSpPr txBox="1"/>
          <p:nvPr/>
        </p:nvSpPr>
        <p:spPr>
          <a:xfrm>
            <a:off x="-1" y="1537985"/>
            <a:ext cx="2391459" cy="118957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1.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Player Object 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생성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@Managers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Object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는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안만들어도 됨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코드에서 추가 됨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)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cs typeface="맑은 고딕"/>
            </a:endParaRPr>
          </a:p>
        </p:txBody>
      </p:sp>
      <p:sp>
        <p:nvSpPr>
          <p:cNvPr id="7" name=""/>
          <p:cNvSpPr txBox="1"/>
          <p:nvPr/>
        </p:nvSpPr>
        <p:spPr>
          <a:xfrm>
            <a:off x="10492511" y="114299"/>
            <a:ext cx="987675" cy="36004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</a:rPr>
              <a:t>예제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</a:rPr>
              <a:t>#3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</a:endParaRPr>
          </a:p>
        </p:txBody>
      </p:sp>
      <p:sp>
        <p:nvSpPr>
          <p:cNvPr id="8" name=""/>
          <p:cNvSpPr/>
          <p:nvPr/>
        </p:nvSpPr>
        <p:spPr>
          <a:xfrm>
            <a:off x="1383962" y="4568962"/>
            <a:ext cx="943886" cy="614017"/>
          </a:xfrm>
          <a:prstGeom prst="rect">
            <a:avLst/>
          </a:prstGeom>
          <a:noFill/>
          <a:ln w="762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9" name=""/>
          <p:cNvSpPr txBox="1"/>
          <p:nvPr/>
        </p:nvSpPr>
        <p:spPr>
          <a:xfrm>
            <a:off x="2574182" y="4679209"/>
            <a:ext cx="4393814" cy="1481181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2.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Managers Script, Player Script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 작성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Component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로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추가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@Managers Object &lt;- Managers Script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Player Object &lt;- Player Script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cs typeface="맑은 고딕"/>
            </a:endParaRPr>
          </a:p>
        </p:txBody>
      </p:sp>
      <p:cxnSp>
        <p:nvCxnSpPr>
          <p:cNvPr id="11" name=""/>
          <p:cNvCxnSpPr/>
          <p:nvPr/>
        </p:nvCxnSpPr>
        <p:spPr>
          <a:xfrm rot="10800000">
            <a:off x="1049776" y="1325410"/>
            <a:ext cx="245218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"/>
          <p:cNvSpPr txBox="1"/>
          <p:nvPr/>
        </p:nvSpPr>
        <p:spPr>
          <a:xfrm>
            <a:off x="3501955" y="1129422"/>
            <a:ext cx="4509449" cy="63182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3.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Play 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 후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DontDestroyOnLoad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 밑에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@Managers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Object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가 생성되었는지 확인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</a:endParaRPr>
          </a:p>
        </p:txBody>
      </p:sp>
      <p:sp>
        <p:nvSpPr>
          <p:cNvPr id="13" name=""/>
          <p:cNvSpPr txBox="1"/>
          <p:nvPr/>
        </p:nvSpPr>
        <p:spPr>
          <a:xfrm>
            <a:off x="9192464" y="95248"/>
            <a:ext cx="1485713" cy="36191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</a:rPr>
              <a:t>Managers +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2153013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en-US" altLang="ko-KR">
                <a:latin typeface="맑은 고딕"/>
                <a:ea typeface="맑은 고딕"/>
              </a:rPr>
              <a:t>Asset,</a:t>
            </a:r>
            <a:r>
              <a:rPr lang="ko-KR" altLang="en-US">
                <a:latin typeface="맑은 고딕"/>
                <a:ea typeface="맑은 고딕"/>
              </a:rPr>
              <a:t> </a:t>
            </a:r>
            <a:r>
              <a:rPr lang="en-US" altLang="ko-KR">
                <a:latin typeface="맑은 고딕"/>
                <a:ea typeface="맑은 고딕"/>
              </a:rPr>
              <a:t>Code</a:t>
            </a:r>
            <a:endParaRPr lang="en-US" altLang="ko-KR">
              <a:latin typeface="맑은 고딕"/>
              <a:ea typeface="맑은 고딕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# Asset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742950" lvl="1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Unity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화면의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Project -&gt; Assets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폴더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-&gt;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우클릭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-&gt;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Show In Explorer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로 파일 탐색기 열기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742950" lvl="1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파일 탐색기에서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Assets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폴더로 이동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742950" lvl="1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Asset.zip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압축풀고 필요한 파일을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Assets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폴더에 넣기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914400" lvl="2" indent="0"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- Asset.zip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은 직접 제공함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742950" lvl="1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다른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Asset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추가는 각 장에서 다룸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914400" lvl="2" indent="0"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# Code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742950" lvl="1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코드는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#1, #2, #3... 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폴더에 제공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742950" lvl="1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#N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폴더를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Assets &gt; Scripts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폴더로 생각하고 코드를 넣어둠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742950" lvl="1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예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)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#2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폴더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&gt;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Managers &gt;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</a:rPr>
              <a:t>Managers.txt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는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1257300" lvl="3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Unity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에서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Assets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&gt;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Scripts &gt; Managers &gt;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</a:rPr>
              <a:t>Managers.cs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와 같음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8967506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90625" y="542925"/>
            <a:ext cx="9810750" cy="5772150"/>
          </a:xfrm>
          <a:prstGeom prst="rect">
            <a:avLst/>
          </a:prstGeom>
        </p:spPr>
      </p:pic>
      <p:sp>
        <p:nvSpPr>
          <p:cNvPr id="6" name=""/>
          <p:cNvSpPr/>
          <p:nvPr/>
        </p:nvSpPr>
        <p:spPr>
          <a:xfrm>
            <a:off x="9642543" y="1149080"/>
            <a:ext cx="1043696" cy="39518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5202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en-US" altLang="ko-KR">
                <a:latin typeface="맑은 고딕"/>
                <a:ea typeface="맑은 고딕"/>
              </a:rPr>
              <a:t>ScriptTemplates</a:t>
            </a:r>
            <a:r>
              <a:rPr lang="ko-KR" altLang="en-US">
                <a:latin typeface="맑은 고딕"/>
                <a:ea typeface="맑은 고딕"/>
              </a:rPr>
              <a:t> 변경</a:t>
            </a:r>
            <a:r>
              <a:rPr lang="en-US" altLang="ko-KR">
                <a:latin typeface="맑은 고딕"/>
                <a:ea typeface="맑은 고딕"/>
              </a:rPr>
              <a:t>(</a:t>
            </a:r>
            <a:r>
              <a:rPr lang="ko-KR" altLang="en-US">
                <a:latin typeface="맑은 고딕"/>
                <a:ea typeface="맑은 고딕"/>
              </a:rPr>
              <a:t>필수 아님</a:t>
            </a:r>
            <a:r>
              <a:rPr lang="en-US" altLang="ko-KR">
                <a:latin typeface="맑은 고딕"/>
                <a:ea typeface="맑은 고딕"/>
              </a:rPr>
              <a:t>)</a:t>
            </a:r>
            <a:endParaRPr lang="en-US" altLang="ko-KR">
              <a:latin typeface="맑은 고딕"/>
              <a:ea typeface="맑은 고딕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C:\Program Files\Unity\Hub\Editor\2021.3.16f1\Editor\Data\Resources\ScriptTemplates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457200" lvl="1" indent="0"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폴더 명은 다를 수 있음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81-C# Script-NewBehaviourScript.cs.txt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를 열고 주석 삭제 후 저장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또는 제공된 파일로 덮어쓰기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751259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19200" y="571500"/>
            <a:ext cx="9753600" cy="5715000"/>
          </a:xfrm>
          <a:prstGeom prst="rect">
            <a:avLst/>
          </a:prstGeom>
        </p:spPr>
      </p:pic>
      <p:sp>
        <p:nvSpPr>
          <p:cNvPr id="5" name=""/>
          <p:cNvSpPr/>
          <p:nvPr/>
        </p:nvSpPr>
        <p:spPr>
          <a:xfrm>
            <a:off x="1333500" y="1635465"/>
            <a:ext cx="1732739" cy="395186"/>
          </a:xfrm>
          <a:prstGeom prst="rect">
            <a:avLst/>
          </a:prstGeom>
          <a:noFill/>
          <a:ln w="762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6" name=""/>
          <p:cNvSpPr/>
          <p:nvPr/>
        </p:nvSpPr>
        <p:spPr>
          <a:xfrm>
            <a:off x="3339830" y="2912220"/>
            <a:ext cx="4083591" cy="709308"/>
          </a:xfrm>
          <a:prstGeom prst="rect">
            <a:avLst/>
          </a:prstGeom>
          <a:noFill/>
          <a:ln w="762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7" name=""/>
          <p:cNvSpPr/>
          <p:nvPr/>
        </p:nvSpPr>
        <p:spPr>
          <a:xfrm>
            <a:off x="7626080" y="3834319"/>
            <a:ext cx="3242552" cy="1813803"/>
          </a:xfrm>
          <a:prstGeom prst="rect">
            <a:avLst/>
          </a:prstGeom>
          <a:noFill/>
          <a:ln w="762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8" name=""/>
          <p:cNvSpPr/>
          <p:nvPr/>
        </p:nvSpPr>
        <p:spPr>
          <a:xfrm>
            <a:off x="9672942" y="5779852"/>
            <a:ext cx="1150674" cy="395186"/>
          </a:xfrm>
          <a:prstGeom prst="rect">
            <a:avLst/>
          </a:prstGeom>
          <a:noFill/>
          <a:ln w="762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pic>
        <p:nvPicPr>
          <p:cNvPr id="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04775"/>
            <a:ext cx="12192000" cy="664845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0" name=""/>
          <p:cNvSpPr/>
          <p:nvPr/>
        </p:nvSpPr>
        <p:spPr>
          <a:xfrm>
            <a:off x="0" y="581025"/>
            <a:ext cx="2306265" cy="358707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1" name=""/>
          <p:cNvSpPr/>
          <p:nvPr/>
        </p:nvSpPr>
        <p:spPr>
          <a:xfrm>
            <a:off x="-1" y="4168100"/>
            <a:ext cx="9294981" cy="258512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2" name=""/>
          <p:cNvSpPr txBox="1"/>
          <p:nvPr/>
        </p:nvSpPr>
        <p:spPr>
          <a:xfrm>
            <a:off x="0" y="1454490"/>
            <a:ext cx="2421578" cy="63910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>
                <a:solidFill>
                  <a:schemeClr val="lt1"/>
                </a:solidFill>
              </a:rPr>
              <a:t>게임 화면에 등장하는 물체</a:t>
            </a:r>
            <a:r>
              <a:rPr lang="en-US" altLang="ko-KR">
                <a:solidFill>
                  <a:schemeClr val="lt1"/>
                </a:solidFill>
              </a:rPr>
              <a:t>(</a:t>
            </a:r>
            <a:r>
              <a:rPr lang="ko-KR" altLang="en-US">
                <a:solidFill>
                  <a:schemeClr val="lt1"/>
                </a:solidFill>
              </a:rPr>
              <a:t>오브젝트</a:t>
            </a:r>
            <a:r>
              <a:rPr lang="en-US" altLang="ko-KR">
                <a:solidFill>
                  <a:schemeClr val="lt1"/>
                </a:solidFill>
              </a:rPr>
              <a:t>)</a:t>
            </a:r>
            <a:r>
              <a:rPr lang="ko-KR" altLang="en-US">
                <a:solidFill>
                  <a:schemeClr val="lt1"/>
                </a:solidFill>
              </a:rPr>
              <a:t>들</a:t>
            </a:r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13" name=""/>
          <p:cNvSpPr txBox="1"/>
          <p:nvPr/>
        </p:nvSpPr>
        <p:spPr>
          <a:xfrm>
            <a:off x="2109679" y="4741221"/>
            <a:ext cx="2729573" cy="63849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게임에 필요한 파일들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이 자체는 게임에 반영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X)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cs typeface="맑은 고딕"/>
            </a:endParaRPr>
          </a:p>
        </p:txBody>
      </p:sp>
      <p:sp>
        <p:nvSpPr>
          <p:cNvPr id="14" name=""/>
          <p:cNvSpPr/>
          <p:nvPr/>
        </p:nvSpPr>
        <p:spPr>
          <a:xfrm>
            <a:off x="9294980" y="581025"/>
            <a:ext cx="2897020" cy="61722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15" name=""/>
          <p:cNvSpPr txBox="1"/>
          <p:nvPr/>
        </p:nvSpPr>
        <p:spPr>
          <a:xfrm>
            <a:off x="9342201" y="1454490"/>
            <a:ext cx="2803279" cy="118203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>
                <a:solidFill>
                  <a:schemeClr val="lt1"/>
                </a:solidFill>
                <a:latin typeface="맑은 고딕"/>
              </a:rPr>
              <a:t>오브젝트를 이루고 있는 요소</a:t>
            </a:r>
            <a:r>
              <a:rPr lang="en-US" altLang="ko-KR">
                <a:solidFill>
                  <a:schemeClr val="lt1"/>
                </a:solidFill>
                <a:latin typeface="맑은 고딕"/>
              </a:rPr>
              <a:t>(Component)</a:t>
            </a:r>
            <a:r>
              <a:rPr lang="ko-KR" altLang="en-US">
                <a:solidFill>
                  <a:schemeClr val="lt1"/>
                </a:solidFill>
                <a:latin typeface="맑은 고딕"/>
              </a:rPr>
              <a:t>들이 나타나는 창</a:t>
            </a:r>
            <a:endParaRPr lang="ko-KR" altLang="en-US">
              <a:solidFill>
                <a:schemeClr val="lt1"/>
              </a:solidFill>
              <a:latin typeface="맑은 고딕"/>
            </a:endParaRPr>
          </a:p>
          <a:p>
            <a:pPr>
              <a:defRPr/>
            </a:pPr>
            <a:r>
              <a:rPr lang="en-US" altLang="ko-KR">
                <a:solidFill>
                  <a:schemeClr val="lt1"/>
                </a:solidFill>
                <a:latin typeface="맑은 고딕"/>
              </a:rPr>
              <a:t>(</a:t>
            </a:r>
            <a:r>
              <a:rPr lang="ko-KR" altLang="en-US">
                <a:solidFill>
                  <a:schemeClr val="lt1"/>
                </a:solidFill>
                <a:latin typeface="맑은 고딕"/>
              </a:rPr>
              <a:t>오브젝트 클릭시 나타남</a:t>
            </a:r>
            <a:r>
              <a:rPr lang="en-US" altLang="ko-KR">
                <a:solidFill>
                  <a:schemeClr val="lt1"/>
                </a:solidFill>
                <a:latin typeface="맑은 고딕"/>
              </a:rPr>
              <a:t>)</a:t>
            </a:r>
            <a:endParaRPr lang="en-US" altLang="ko-KR">
              <a:solidFill>
                <a:schemeClr val="lt1"/>
              </a:solidFill>
              <a:latin typeface="맑은 고딕"/>
            </a:endParaRPr>
          </a:p>
        </p:txBody>
      </p:sp>
      <p:sp>
        <p:nvSpPr>
          <p:cNvPr id="16" name=""/>
          <p:cNvSpPr/>
          <p:nvPr/>
        </p:nvSpPr>
        <p:spPr>
          <a:xfrm>
            <a:off x="2281916" y="581025"/>
            <a:ext cx="7013063" cy="358707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7" name=""/>
          <p:cNvSpPr txBox="1"/>
          <p:nvPr/>
        </p:nvSpPr>
        <p:spPr>
          <a:xfrm>
            <a:off x="6845841" y="3112631"/>
            <a:ext cx="2174561" cy="63273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>
                <a:solidFill>
                  <a:schemeClr val="lt1"/>
                </a:solidFill>
              </a:rPr>
              <a:t>게임 오브젝트들을 배치하는 화면</a:t>
            </a:r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18" name=""/>
          <p:cNvSpPr/>
          <p:nvPr/>
        </p:nvSpPr>
        <p:spPr>
          <a:xfrm>
            <a:off x="2771167" y="581025"/>
            <a:ext cx="455983" cy="20326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cxnSp>
        <p:nvCxnSpPr>
          <p:cNvPr id="19" name=""/>
          <p:cNvCxnSpPr>
            <a:endCxn id="20" idx="1"/>
          </p:cNvCxnSpPr>
          <p:nvPr/>
        </p:nvCxnSpPr>
        <p:spPr>
          <a:xfrm>
            <a:off x="3227149" y="682658"/>
            <a:ext cx="1095579" cy="101770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"/>
          <p:cNvSpPr txBox="1"/>
          <p:nvPr/>
        </p:nvSpPr>
        <p:spPr>
          <a:xfrm>
            <a:off x="4322729" y="1516689"/>
            <a:ext cx="2174561" cy="36735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>
                <a:solidFill>
                  <a:schemeClr val="lt1"/>
                </a:solidFill>
              </a:rPr>
              <a:t>실제 게임화면</a:t>
            </a:r>
            <a:endParaRPr lang="ko-KR" altLang="en-US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38240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ko-KR" altLang="en-US">
                <a:latin typeface="맑은 고딕"/>
                <a:ea typeface="맑은 고딕"/>
              </a:rPr>
              <a:t>기본 지식</a:t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>
              <a:defRPr/>
            </a:pPr>
            <a:r>
              <a:rPr lang="ko-KR" altLang="en-US" sz="2000">
                <a:latin typeface="맑은 고딕"/>
                <a:ea typeface="맑은 고딕"/>
              </a:rPr>
              <a:t>파일 이름 변경 </a:t>
            </a:r>
            <a:r>
              <a:rPr lang="en-US" altLang="ko-KR" sz="2000">
                <a:latin typeface="맑은 고딕"/>
                <a:ea typeface="맑은 고딕"/>
              </a:rPr>
              <a:t>:</a:t>
            </a:r>
            <a:r>
              <a:rPr lang="ko-KR" altLang="en-US" sz="2000">
                <a:latin typeface="맑은 고딕"/>
                <a:ea typeface="맑은 고딕"/>
              </a:rPr>
              <a:t> </a:t>
            </a:r>
            <a:r>
              <a:rPr lang="en-US" altLang="ko-KR" sz="2000">
                <a:latin typeface="맑은 고딕"/>
                <a:ea typeface="맑은 고딕"/>
              </a:rPr>
              <a:t>F2</a:t>
            </a:r>
            <a:endParaRPr lang="en-US" altLang="ko-KR" sz="2000">
              <a:latin typeface="맑은 고딕"/>
              <a:ea typeface="맑은 고딕"/>
            </a:endParaRPr>
          </a:p>
          <a:p>
            <a:pPr>
              <a:defRPr/>
            </a:pPr>
            <a:r>
              <a:rPr lang="en-US" altLang="ko-KR" sz="2000">
                <a:latin typeface="맑은 고딕"/>
                <a:ea typeface="맑은 고딕"/>
              </a:rPr>
              <a:t>Hierachy -&gt; </a:t>
            </a:r>
            <a:r>
              <a:rPr lang="ko-KR" altLang="en-US" sz="2000">
                <a:latin typeface="맑은 고딕"/>
                <a:ea typeface="맑은 고딕"/>
              </a:rPr>
              <a:t>우클릭 </a:t>
            </a:r>
            <a:r>
              <a:rPr lang="en-US" altLang="ko-KR" sz="2000">
                <a:latin typeface="맑은 고딕"/>
                <a:ea typeface="맑은 고딕"/>
              </a:rPr>
              <a:t>-&gt;</a:t>
            </a:r>
            <a:r>
              <a:rPr lang="ko-KR" altLang="en-US" sz="2000">
                <a:latin typeface="맑은 고딕"/>
                <a:ea typeface="맑은 고딕"/>
              </a:rPr>
              <a:t> </a:t>
            </a:r>
            <a:r>
              <a:rPr lang="en-US" altLang="ko-KR" sz="2000">
                <a:latin typeface="맑은 고딕"/>
                <a:ea typeface="맑은 고딕"/>
              </a:rPr>
              <a:t>Create Empty -&gt; GameObject</a:t>
            </a:r>
            <a:r>
              <a:rPr lang="ko-KR" altLang="en-US" sz="2000">
                <a:latin typeface="맑은 고딕"/>
                <a:ea typeface="맑은 고딕"/>
              </a:rPr>
              <a:t> 생성 </a:t>
            </a:r>
            <a:r>
              <a:rPr lang="en-US" altLang="ko-KR" sz="2000">
                <a:latin typeface="맑은 고딕"/>
                <a:ea typeface="맑은 고딕"/>
              </a:rPr>
              <a:t>(</a:t>
            </a:r>
            <a:r>
              <a:rPr lang="ko-KR" altLang="en-US" sz="2000">
                <a:latin typeface="맑은 고딕"/>
                <a:ea typeface="맑은 고딕"/>
              </a:rPr>
              <a:t>단축키 </a:t>
            </a:r>
            <a:r>
              <a:rPr lang="en-US" altLang="ko-KR" sz="2000">
                <a:latin typeface="맑은 고딕"/>
                <a:ea typeface="맑은 고딕"/>
              </a:rPr>
              <a:t>:</a:t>
            </a:r>
            <a:r>
              <a:rPr lang="ko-KR" altLang="en-US" sz="2000">
                <a:latin typeface="맑은 고딕"/>
                <a:ea typeface="맑은 고딕"/>
              </a:rPr>
              <a:t> </a:t>
            </a:r>
            <a:r>
              <a:rPr lang="en-US" altLang="ko-KR" sz="2000">
                <a:latin typeface="맑은 고딕"/>
                <a:ea typeface="맑은 고딕"/>
              </a:rPr>
              <a:t>Ctrl + Shift + N)</a:t>
            </a:r>
            <a:endParaRPr lang="en-US" altLang="ko-KR" sz="2000">
              <a:latin typeface="맑은 고딕"/>
              <a:ea typeface="맑은 고딕"/>
            </a:endParaRPr>
          </a:p>
          <a:p>
            <a:pPr>
              <a:defRPr/>
            </a:pPr>
            <a:r>
              <a:rPr lang="en-US" altLang="ko-KR" sz="2000">
                <a:latin typeface="맑은 고딕"/>
                <a:ea typeface="맑은 고딕"/>
              </a:rPr>
              <a:t>Objcet</a:t>
            </a:r>
            <a:r>
              <a:rPr lang="ko-KR" altLang="en-US" sz="2000">
                <a:latin typeface="맑은 고딕"/>
                <a:ea typeface="맑은 고딕"/>
              </a:rPr>
              <a:t> 복사 </a:t>
            </a:r>
            <a:r>
              <a:rPr lang="en-US" altLang="ko-KR" sz="2000">
                <a:latin typeface="맑은 고딕"/>
                <a:ea typeface="맑은 고딕"/>
              </a:rPr>
              <a:t>:</a:t>
            </a:r>
            <a:r>
              <a:rPr lang="ko-KR" altLang="en-US" sz="2000">
                <a:latin typeface="맑은 고딕"/>
                <a:ea typeface="맑은 고딕"/>
              </a:rPr>
              <a:t> </a:t>
            </a:r>
            <a:r>
              <a:rPr lang="en-US" altLang="ko-KR" sz="2000">
                <a:latin typeface="맑은 고딕"/>
                <a:ea typeface="맑은 고딕"/>
              </a:rPr>
              <a:t>Ctrl + D (Ctrl +</a:t>
            </a:r>
            <a:r>
              <a:rPr lang="ko-KR" altLang="en-US" sz="2000">
                <a:latin typeface="맑은 고딕"/>
                <a:ea typeface="맑은 고딕"/>
              </a:rPr>
              <a:t> </a:t>
            </a:r>
            <a:r>
              <a:rPr lang="en-US" altLang="ko-KR" sz="2000">
                <a:latin typeface="맑은 고딕"/>
                <a:ea typeface="맑은 고딕"/>
              </a:rPr>
              <a:t>C, Ctrl + V</a:t>
            </a:r>
            <a:r>
              <a:rPr lang="ko-KR" altLang="en-US" sz="2000">
                <a:latin typeface="맑은 고딕"/>
                <a:ea typeface="맑은 고딕"/>
              </a:rPr>
              <a:t> 가능</a:t>
            </a:r>
            <a:r>
              <a:rPr lang="en-US" altLang="ko-KR" sz="2000">
                <a:latin typeface="맑은 고딕"/>
                <a:ea typeface="맑은 고딕"/>
              </a:rPr>
              <a:t>)</a:t>
            </a:r>
            <a:endParaRPr lang="en-US" altLang="ko-KR" sz="2000">
              <a:latin typeface="맑은 고딕"/>
              <a:ea typeface="맑은 고딕"/>
            </a:endParaRPr>
          </a:p>
          <a:p>
            <a:pPr>
              <a:defRPr/>
            </a:pPr>
            <a:r>
              <a:rPr lang="en-US" altLang="ko-KR" sz="2000">
                <a:latin typeface="맑은 고딕"/>
                <a:ea typeface="맑은 고딕"/>
              </a:rPr>
              <a:t>Project -&gt; </a:t>
            </a:r>
            <a:r>
              <a:rPr lang="ko-KR" altLang="en-US" sz="2000">
                <a:latin typeface="맑은 고딕"/>
                <a:ea typeface="맑은 고딕"/>
              </a:rPr>
              <a:t>우클릭 </a:t>
            </a:r>
            <a:r>
              <a:rPr lang="en-US" altLang="ko-KR" sz="2000">
                <a:latin typeface="맑은 고딕"/>
                <a:ea typeface="맑은 고딕"/>
              </a:rPr>
              <a:t>-&gt;</a:t>
            </a:r>
            <a:r>
              <a:rPr lang="ko-KR" altLang="en-US" sz="2000">
                <a:latin typeface="맑은 고딕"/>
                <a:ea typeface="맑은 고딕"/>
              </a:rPr>
              <a:t> </a:t>
            </a:r>
            <a:r>
              <a:rPr lang="en-US" altLang="ko-KR" sz="2000">
                <a:latin typeface="맑은 고딕"/>
                <a:ea typeface="맑은 고딕"/>
              </a:rPr>
              <a:t>Create -&gt; C# Script</a:t>
            </a:r>
            <a:endParaRPr lang="en-US" altLang="ko-KR" sz="2000">
              <a:latin typeface="맑은 고딕"/>
              <a:ea typeface="맑은 고딕"/>
            </a:endParaRPr>
          </a:p>
          <a:p>
            <a:pPr lvl="1">
              <a:defRPr/>
            </a:pPr>
            <a:r>
              <a:rPr lang="en-US" altLang="ko-KR" sz="2000">
                <a:latin typeface="맑은 고딕"/>
                <a:ea typeface="맑은 고딕"/>
              </a:rPr>
              <a:t>Start()</a:t>
            </a:r>
            <a:r>
              <a:rPr lang="ko-KR" altLang="en-US" sz="2000">
                <a:latin typeface="맑은 고딕"/>
                <a:ea typeface="맑은 고딕"/>
              </a:rPr>
              <a:t>에 작성한 코드는 처음에 한번만 실행</a:t>
            </a:r>
            <a:r>
              <a:rPr lang="en-US" altLang="ko-KR" sz="2000">
                <a:latin typeface="맑은 고딕"/>
                <a:ea typeface="맑은 고딕"/>
              </a:rPr>
              <a:t>(</a:t>
            </a:r>
            <a:r>
              <a:rPr lang="ko-KR" altLang="en-US" sz="2000">
                <a:latin typeface="맑은 고딕"/>
                <a:ea typeface="맑은 고딕"/>
              </a:rPr>
              <a:t>초기화</a:t>
            </a:r>
            <a:r>
              <a:rPr lang="en-US" altLang="ko-KR" sz="2000">
                <a:latin typeface="맑은 고딕"/>
                <a:ea typeface="맑은 고딕"/>
              </a:rPr>
              <a:t>)</a:t>
            </a:r>
            <a:endParaRPr lang="en-US" altLang="ko-KR" sz="2000">
              <a:latin typeface="맑은 고딕"/>
              <a:ea typeface="맑은 고딕"/>
            </a:endParaRPr>
          </a:p>
          <a:p>
            <a:pPr lvl="1">
              <a:defRPr/>
            </a:pPr>
            <a:r>
              <a:rPr lang="en-US" altLang="ko-KR" sz="2000">
                <a:latin typeface="맑은 고딕"/>
                <a:ea typeface="맑은 고딕"/>
              </a:rPr>
              <a:t>Update()</a:t>
            </a:r>
            <a:r>
              <a:rPr lang="ko-KR" altLang="en-US" sz="2000">
                <a:latin typeface="맑은 고딕"/>
                <a:ea typeface="맑은 고딕"/>
              </a:rPr>
              <a:t>에 작성한 코드는 프레임마다 실행</a:t>
            </a:r>
            <a:endParaRPr lang="ko-KR" altLang="en-US" sz="2000">
              <a:latin typeface="맑은 고딕"/>
              <a:ea typeface="맑은 고딕"/>
            </a:endParaRPr>
          </a:p>
          <a:p>
            <a:pPr>
              <a:defRPr/>
            </a:pPr>
            <a:r>
              <a:rPr lang="en-US" altLang="ko-KR" sz="2000">
                <a:latin typeface="맑은 고딕"/>
                <a:ea typeface="맑은 고딕"/>
              </a:rPr>
              <a:t>Unity Debug Log </a:t>
            </a:r>
            <a:r>
              <a:rPr lang="ko-KR" altLang="en-US" sz="2000">
                <a:latin typeface="맑은 고딕"/>
                <a:ea typeface="맑은 고딕"/>
              </a:rPr>
              <a:t>작성 </a:t>
            </a:r>
            <a:r>
              <a:rPr lang="en-US" altLang="ko-KR" sz="2000">
                <a:latin typeface="맑은 고딕"/>
                <a:ea typeface="맑은 고딕"/>
              </a:rPr>
              <a:t>C# </a:t>
            </a:r>
            <a:r>
              <a:rPr lang="ko-KR" altLang="en-US" sz="2000">
                <a:latin typeface="맑은 고딕"/>
                <a:ea typeface="맑은 고딕"/>
              </a:rPr>
              <a:t>코드 </a:t>
            </a:r>
            <a:r>
              <a:rPr lang="en-US" altLang="ko-KR" sz="2000">
                <a:latin typeface="맑은 고딕"/>
                <a:ea typeface="맑은 고딕"/>
              </a:rPr>
              <a:t>-</a:t>
            </a:r>
            <a:r>
              <a:rPr lang="ko-KR" altLang="en-US" sz="2000">
                <a:latin typeface="맑은 고딕"/>
                <a:ea typeface="맑은 고딕"/>
              </a:rPr>
              <a:t> </a:t>
            </a:r>
            <a:r>
              <a:rPr lang="en-US" altLang="ko-KR" sz="2000">
                <a:latin typeface="맑은 고딕"/>
                <a:ea typeface="맑은 고딕"/>
              </a:rPr>
              <a:t>Debug.Log(”Hello Unity!”);</a:t>
            </a:r>
            <a:endParaRPr lang="en-US" altLang="ko-KR" sz="2000">
              <a:latin typeface="맑은 고딕"/>
              <a:ea typeface="맑은 고딕"/>
            </a:endParaRPr>
          </a:p>
          <a:p>
            <a:pPr>
              <a:defRPr/>
            </a:pPr>
            <a:r>
              <a:rPr lang="en-US" altLang="ko-KR" sz="2000">
                <a:latin typeface="맑은 고딕"/>
                <a:ea typeface="맑은 고딕"/>
              </a:rPr>
              <a:t>Play </a:t>
            </a:r>
            <a:r>
              <a:rPr lang="ko-KR" altLang="en-US" sz="2000">
                <a:latin typeface="맑은 고딕"/>
                <a:ea typeface="맑은 고딕"/>
              </a:rPr>
              <a:t>버튼 단축키 </a:t>
            </a:r>
            <a:r>
              <a:rPr lang="en-US" altLang="ko-KR" sz="2000">
                <a:latin typeface="맑은 고딕"/>
                <a:ea typeface="맑은 고딕"/>
              </a:rPr>
              <a:t>:</a:t>
            </a:r>
            <a:r>
              <a:rPr lang="ko-KR" altLang="en-US" sz="2000">
                <a:latin typeface="맑은 고딕"/>
                <a:ea typeface="맑은 고딕"/>
              </a:rPr>
              <a:t> </a:t>
            </a:r>
            <a:r>
              <a:rPr lang="en-US" altLang="ko-KR" sz="2000">
                <a:latin typeface="맑은 고딕"/>
                <a:ea typeface="맑은 고딕"/>
              </a:rPr>
              <a:t>Ctrl + P</a:t>
            </a:r>
            <a:endParaRPr lang="en-US" altLang="ko-KR" sz="2000">
              <a:latin typeface="맑은 고딕"/>
              <a:ea typeface="맑은 고딕"/>
            </a:endParaRPr>
          </a:p>
          <a:p>
            <a:pPr lvl="1">
              <a:defRPr/>
            </a:pPr>
            <a:r>
              <a:rPr lang="en-US" altLang="ko-KR" sz="2000">
                <a:solidFill>
                  <a:srgbClr val="ff0000"/>
                </a:solidFill>
                <a:latin typeface="맑은 고딕"/>
                <a:ea typeface="맑은 고딕"/>
              </a:rPr>
              <a:t>#</a:t>
            </a:r>
            <a:r>
              <a:rPr lang="ko-KR" altLang="en-US" sz="2000">
                <a:solidFill>
                  <a:srgbClr val="ff0000"/>
                </a:solidFill>
                <a:latin typeface="맑은 고딕"/>
                <a:ea typeface="맑은 고딕"/>
              </a:rPr>
              <a:t> 주의</a:t>
            </a:r>
            <a:r>
              <a:rPr lang="en-US" altLang="ko-KR" sz="2000">
                <a:solidFill>
                  <a:srgbClr val="ff0000"/>
                </a:solidFill>
                <a:latin typeface="맑은 고딕"/>
                <a:ea typeface="맑은 고딕"/>
              </a:rPr>
              <a:t>!!!</a:t>
            </a:r>
            <a:r>
              <a:rPr lang="ko-KR" altLang="en-US" sz="2000">
                <a:latin typeface="맑은 고딕"/>
                <a:ea typeface="맑은 고딕"/>
              </a:rPr>
              <a:t> </a:t>
            </a:r>
            <a:r>
              <a:rPr lang="en-US" altLang="ko-KR" sz="2000">
                <a:latin typeface="맑은 고딕"/>
                <a:ea typeface="맑은 고딕"/>
              </a:rPr>
              <a:t>: Play</a:t>
            </a:r>
            <a:r>
              <a:rPr lang="ko-KR" altLang="en-US" sz="2000">
                <a:latin typeface="맑은 고딕"/>
                <a:ea typeface="맑은 고딕"/>
              </a:rPr>
              <a:t> 상태에서의 변경점은 저장되지 않음</a:t>
            </a:r>
            <a:r>
              <a:rPr lang="en-US" altLang="ko-KR" sz="2000">
                <a:latin typeface="맑은 고딕"/>
                <a:ea typeface="맑은 고딕"/>
              </a:rPr>
              <a:t>.</a:t>
            </a:r>
            <a:r>
              <a:rPr lang="ko-KR" altLang="en-US" sz="2000">
                <a:latin typeface="맑은 고딕"/>
                <a:ea typeface="맑은 고딕"/>
              </a:rPr>
              <a:t> 작업할 때 </a:t>
            </a:r>
            <a:r>
              <a:rPr lang="en-US" altLang="ko-KR" sz="2000">
                <a:solidFill>
                  <a:srgbClr val="ff0000"/>
                </a:solidFill>
                <a:latin typeface="맑은 고딕"/>
                <a:ea typeface="맑은 고딕"/>
              </a:rPr>
              <a:t>Play </a:t>
            </a:r>
            <a:r>
              <a:rPr lang="ko-KR" altLang="en-US" sz="2000">
                <a:solidFill>
                  <a:srgbClr val="ff0000"/>
                </a:solidFill>
                <a:latin typeface="맑은 고딕"/>
                <a:ea typeface="맑은 고딕"/>
              </a:rPr>
              <a:t>버튼이 꺼져있는지</a:t>
            </a:r>
            <a:r>
              <a:rPr lang="ko-KR" altLang="en-US" sz="2000">
                <a:latin typeface="맑은 고딕"/>
                <a:ea typeface="맑은 고딕"/>
              </a:rPr>
              <a:t> 반드시 확인</a:t>
            </a:r>
            <a:r>
              <a:rPr lang="en-US" altLang="ko-KR" sz="2000">
                <a:latin typeface="맑은 고딕"/>
                <a:ea typeface="맑은 고딕"/>
              </a:rPr>
              <a:t>!</a:t>
            </a:r>
            <a:endParaRPr lang="en-US" altLang="ko-KR" sz="2000">
              <a:latin typeface="맑은 고딕"/>
              <a:ea typeface="맑은 고딕"/>
            </a:endParaRPr>
          </a:p>
          <a:p>
            <a:pPr>
              <a:defRPr/>
            </a:pPr>
            <a:r>
              <a:rPr lang="ko-KR" altLang="en-US" sz="2000">
                <a:latin typeface="맑은 고딕"/>
                <a:ea typeface="맑은 고딕"/>
              </a:rPr>
              <a:t>콘솔창 단축키 </a:t>
            </a:r>
            <a:r>
              <a:rPr lang="en-US" altLang="ko-KR" sz="2000">
                <a:latin typeface="맑은 고딕"/>
                <a:ea typeface="맑은 고딕"/>
              </a:rPr>
              <a:t>:</a:t>
            </a:r>
            <a:r>
              <a:rPr lang="ko-KR" altLang="en-US" sz="2000">
                <a:latin typeface="맑은 고딕"/>
                <a:ea typeface="맑은 고딕"/>
              </a:rPr>
              <a:t> </a:t>
            </a:r>
            <a:r>
              <a:rPr lang="en-US" altLang="ko-KR" sz="2000">
                <a:latin typeface="맑은 고딕"/>
                <a:ea typeface="맑은 고딕"/>
              </a:rPr>
              <a:t>Ctrl + Shift + C</a:t>
            </a:r>
            <a:endParaRPr lang="en-US" altLang="ko-KR" sz="2000">
              <a:latin typeface="맑은 고딕"/>
              <a:ea typeface="맑은 고딕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현재 보고 있는 위치로 카메라를 이동 시키고 싶을 때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카메라 클릭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+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Ctrl + Shift + F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3097807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ko-KR" altLang="en-US">
                <a:latin typeface="맑은 고딕"/>
                <a:ea typeface="맑은 고딕"/>
              </a:rPr>
              <a:t>기본 지식</a:t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변경하고 싶은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Object 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선택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+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Q(=View Tool), W(=Move Tool), E(=Rotate Tool), R(=Scale Tool)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1"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Object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클릭 후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W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를 누르면 좌표계를 나타내고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X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를 눌러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World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좌표계와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Local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좌표계를 왔다갔다 할 수 있음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1143000" lvl="2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World 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좌표계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게임 전체의 좌표계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1143000" lvl="2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Local 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좌표계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각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Object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의 좌표계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1"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Rotation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에서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y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축 회전은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y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축은 고정된 채로 회전하는 것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다른 축 회전도 마찬가지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Monobehaviour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을 상속하고 있는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C# Script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는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new 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키워드로 인스턴스 생성 금지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C# Script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이름 변경할 때 주의할 점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!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1"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해당 파일 이름을 변경하면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꼭 코드 내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class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이름도 파일 이름과 같게 수정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앞으로 모든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C# Script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들은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Assets &gt; Scripts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폴더 내에 생성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Unity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는 모든 구성이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Component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로 이루어진다고 생각해라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(Component 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패턴으로 만들어짐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)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Unity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공식문서 참고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hlinkClick r:id="rId2"/>
              </a:rPr>
              <a:t>https://docs.unity3d.com/ScriptReference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742950" lvl="1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한글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번역 잘 안되어있음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)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https://docs.unity3d.com/kr/current/ScriptReference/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6412183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ko-KR" altLang="en-US">
                <a:latin typeface="맑은 고딕"/>
                <a:ea typeface="맑은 고딕"/>
              </a:rPr>
              <a:t>기본 규칙</a:t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별 다른 얘기 없으면 카메라는 본인이 예제를 확인하기 좋은 위치에 알아서 배치하기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1"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기본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Main Camera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의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Transform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- Position(0, 1, -10), Rotation(0, 0, 0), Scale(1, 1, 1)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Player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와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UnityChan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을 섞어 쓰니 둘을 같은 것으로 인식하면 됨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6268059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en-US" altLang="ko-KR">
                <a:latin typeface="맑은 고딕"/>
              </a:rPr>
              <a:t>Scene</a:t>
            </a:r>
            <a:r>
              <a:rPr lang="ko-KR" altLang="en-US">
                <a:latin typeface="맑은 고딕"/>
              </a:rPr>
              <a:t> 화면 움직이기</a:t>
            </a:r>
            <a:endParaRPr lang="ko-KR" altLang="en-US">
              <a:latin typeface="맑은 고딕"/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609599" y="1600200"/>
            <a:ext cx="10972798" cy="4525963"/>
          </a:xfrm>
        </p:spPr>
        <p:txBody>
          <a:bodyPr vert="horz" lIns="91440" tIns="45720" rIns="91440" bIns="45720">
            <a:normAutofit/>
          </a:bodyPr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우클릭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+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W, A, S, D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우클릭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+ Q, E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우클릭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+ 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마우스 움직이기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Alt + 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우클릭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+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마우스 움직이기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Alt + 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좌클릭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+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마우스 움직이기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마우스 휠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가상 카메라 이동속도 변경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우클릭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+ 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마우스 휠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8190074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en-US" altLang="ko-KR">
                <a:latin typeface="맑은 고딕"/>
              </a:rPr>
              <a:t>Component </a:t>
            </a:r>
            <a:r>
              <a:rPr lang="ko-KR" altLang="en-US">
                <a:latin typeface="맑은 고딕"/>
              </a:rPr>
              <a:t>패턴</a:t>
            </a:r>
            <a:endParaRPr lang="ko-KR" altLang="en-US">
              <a:latin typeface="맑은 고딕"/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609599" y="1600200"/>
            <a:ext cx="10972798" cy="4525963"/>
          </a:xfrm>
        </p:spPr>
        <p:txBody>
          <a:bodyPr vert="horz" lIns="91440" tIns="45720" rIns="91440" bIns="45720">
            <a:normAutofit/>
          </a:bodyPr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Component 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패턴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모든 코드들을 부품화 해서 관리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2628900" lvl="6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즉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하나의 클래스에 많은 기능을 한 번에 담지 않는 것이 중요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!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큐브가 회전하는 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</a:rPr>
              <a:t>예제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</a:rPr>
              <a:t>#1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2590966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04775"/>
            <a:ext cx="12192000" cy="6648450"/>
          </a:xfrm>
          <a:prstGeom prst="rect">
            <a:avLst/>
          </a:prstGeom>
        </p:spPr>
      </p:pic>
      <p:sp>
        <p:nvSpPr>
          <p:cNvPr id="5" name=""/>
          <p:cNvSpPr/>
          <p:nvPr/>
        </p:nvSpPr>
        <p:spPr>
          <a:xfrm>
            <a:off x="319594" y="1129422"/>
            <a:ext cx="435717" cy="18239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6" name=""/>
          <p:cNvSpPr txBox="1"/>
          <p:nvPr/>
        </p:nvSpPr>
        <p:spPr>
          <a:xfrm>
            <a:off x="114299" y="1385991"/>
            <a:ext cx="2277580" cy="38278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1.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Cube Object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 생성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</a:endParaRPr>
          </a:p>
        </p:txBody>
      </p:sp>
      <p:sp>
        <p:nvSpPr>
          <p:cNvPr id="7" name=""/>
          <p:cNvSpPr txBox="1"/>
          <p:nvPr/>
        </p:nvSpPr>
        <p:spPr>
          <a:xfrm>
            <a:off x="1976336" y="4679209"/>
            <a:ext cx="2040136" cy="38328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2.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Test Script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 작성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</a:endParaRPr>
          </a:p>
        </p:txBody>
      </p:sp>
      <p:sp>
        <p:nvSpPr>
          <p:cNvPr id="8" name=""/>
          <p:cNvSpPr/>
          <p:nvPr/>
        </p:nvSpPr>
        <p:spPr>
          <a:xfrm>
            <a:off x="1383962" y="4568962"/>
            <a:ext cx="457503" cy="614017"/>
          </a:xfrm>
          <a:prstGeom prst="rect">
            <a:avLst/>
          </a:prstGeom>
          <a:noFill/>
          <a:ln w="762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0" name=""/>
          <p:cNvSpPr/>
          <p:nvPr/>
        </p:nvSpPr>
        <p:spPr>
          <a:xfrm>
            <a:off x="9282732" y="4757848"/>
            <a:ext cx="2909268" cy="380368"/>
          </a:xfrm>
          <a:prstGeom prst="rect">
            <a:avLst/>
          </a:prstGeom>
          <a:noFill/>
          <a:ln w="762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cxnSp>
        <p:nvCxnSpPr>
          <p:cNvPr id="11" name=""/>
          <p:cNvCxnSpPr>
            <a:stCxn id="8" idx="2"/>
          </p:cNvCxnSpPr>
          <p:nvPr/>
        </p:nvCxnSpPr>
        <p:spPr>
          <a:xfrm>
            <a:off x="1612714" y="5182979"/>
            <a:ext cx="8394616" cy="50567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"/>
          <p:cNvCxnSpPr>
            <a:endCxn id="10" idx="2"/>
          </p:cNvCxnSpPr>
          <p:nvPr/>
        </p:nvCxnSpPr>
        <p:spPr>
          <a:xfrm rot="16200000">
            <a:off x="10462148" y="5413436"/>
            <a:ext cx="55043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"/>
          <p:cNvSpPr txBox="1"/>
          <p:nvPr/>
        </p:nvSpPr>
        <p:spPr>
          <a:xfrm>
            <a:off x="9567056" y="5834773"/>
            <a:ext cx="2496521" cy="64032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3.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Add Component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에 드래그 앤 드랍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</a:endParaRPr>
          </a:p>
        </p:txBody>
      </p:sp>
      <p:sp>
        <p:nvSpPr>
          <p:cNvPr id="14" name=""/>
          <p:cNvSpPr txBox="1"/>
          <p:nvPr/>
        </p:nvSpPr>
        <p:spPr>
          <a:xfrm>
            <a:off x="5398285" y="860580"/>
            <a:ext cx="2669317" cy="63331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4.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Play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앞으로는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Play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절차 생략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)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5" name=""/>
          <p:cNvSpPr/>
          <p:nvPr/>
        </p:nvSpPr>
        <p:spPr>
          <a:xfrm>
            <a:off x="5764254" y="417057"/>
            <a:ext cx="256698" cy="192090"/>
          </a:xfrm>
          <a:prstGeom prst="rect">
            <a:avLst/>
          </a:prstGeom>
          <a:noFill/>
          <a:ln w="762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6" name=""/>
          <p:cNvSpPr txBox="1"/>
          <p:nvPr/>
        </p:nvSpPr>
        <p:spPr>
          <a:xfrm>
            <a:off x="10492511" y="114299"/>
            <a:ext cx="987675" cy="36004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</a:rPr>
              <a:t>예제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</a:rPr>
              <a:t>#1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2849936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606</ep:Words>
  <ep:PresentationFormat>화면 슬라이드 쇼(4:3)</ep:PresentationFormat>
  <ep:Paragraphs>140</ep:Paragraphs>
  <ep:Slides>20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ep:HeadingPairs>
  <ep:TitlesOfParts>
    <vt:vector size="21" baseType="lpstr">
      <vt:lpstr>한컴오피스</vt:lpstr>
      <vt:lpstr>Unity 기초</vt:lpstr>
      <vt:lpstr>슬라이드 2</vt:lpstr>
      <vt:lpstr>슬라이드 3</vt:lpstr>
      <vt:lpstr>기본 지식</vt:lpstr>
      <vt:lpstr>기본 지식</vt:lpstr>
      <vt:lpstr>기본 규칙</vt:lpstr>
      <vt:lpstr>Scene 화면 움직이기</vt:lpstr>
      <vt:lpstr>Component 패턴</vt:lpstr>
      <vt:lpstr>슬라이드 9</vt:lpstr>
      <vt:lpstr>Manager 만들기</vt:lpstr>
      <vt:lpstr>Singleton 패턴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Asset, Code</vt:lpstr>
      <vt:lpstr>ScriptTemplates 변경(필수 아님)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2023-01-03T11:05:48.561</dcterms:created>
  <dc:creator>Study</dc:creator>
  <cp:lastModifiedBy>DAU</cp:lastModifiedBy>
  <dcterms:modified xsi:type="dcterms:W3CDTF">2023-01-11T10:39:36.796</dcterms:modified>
  <cp:revision>122</cp:revision>
  <dc:title>Unity 기초</dc:title>
  <cp:version>12.0.0.535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