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66" r:id="rId5"/>
    <p:sldId id="267" r:id="rId6"/>
    <p:sldId id="260" r:id="rId7"/>
    <p:sldId id="262" r:id="rId8"/>
    <p:sldId id="265" r:id="rId9"/>
    <p:sldId id="268" r:id="rId10"/>
    <p:sldId id="269" r:id="rId11"/>
    <p:sldId id="263" r:id="rId12"/>
    <p:sldId id="273" r:id="rId13"/>
    <p:sldId id="264" r:id="rId14"/>
    <p:sldId id="271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177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14709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Transform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7062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Rotation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이전에 작업했던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MyVector_Test 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MyVector_Test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는 삭제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Unity-Chan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모델이 자연스럽게 움직이는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#5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#1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과 방법 동일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Transform Rotation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Quaternion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을 사용하는 이유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x, y, z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축만 사용할 때 잘못 회전하다보면 회전이 먹통이 되는 현상 발생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-&gt;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w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라는 값이 있는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Quaternion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사용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참고영상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Euler (gimbal lock) Explained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										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https://www.youtube.com/watch?v=zc8b2Jo7mno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40180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Input Manager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PlayerController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Update()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메소드에서 처리하던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키보드로 캐릭터 조작하는 코드를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Manager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가 관리하게 바꿔줌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46080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Input Manager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Update()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에서 키보드 입력으로 움직이게 하던 코드들을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Manager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가 관리하게 바꿈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9712271" y="95249"/>
            <a:ext cx="1763494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Input Manager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1355994" y="4568962"/>
            <a:ext cx="993469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482983" y="4679209"/>
            <a:ext cx="5702014" cy="40446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InputManager 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작성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, Managers Script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15913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851903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482983" y="4679209"/>
            <a:ext cx="3405470" cy="40446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PlayerController Script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5483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3988338" y="2851095"/>
            <a:ext cx="4961115" cy="909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이렇게 이벤트방식으로 처리하면 디버깅할 때 브레이크 포인트를 잡고</a:t>
            </a:r>
            <a:r>
              <a:rPr lang="en-US" altLang="ko-KR"/>
              <a:t>,</a:t>
            </a:r>
            <a:r>
              <a:rPr lang="ko-KR" altLang="en-US"/>
              <a:t> 누가 이벤트를 받는지 즉, 어떤 함수가 실행되는 지 알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7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>
                <a:latin typeface="맑은 고딕"/>
                <a:ea typeface="맑은 고딕"/>
              </a:rPr>
              <a:t>플레이어 설정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이전에 작업했던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Player 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Player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는 삭제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Assets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폴더에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&lt;unity-chan!&gt; Asset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을 넣어주기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Unity-Chan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모델이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W, A, S, D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키로 움직이는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#1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너무 빠르게 움직임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79992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0" y="4892001"/>
            <a:ext cx="1278274" cy="140842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398023" y="5805765"/>
            <a:ext cx="486056" cy="171713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408887" y="5977479"/>
            <a:ext cx="8026516" cy="3825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Assets &gt; unity-chan! &gt; Unity-chan! Model &gt; Art &gt; Models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로 들어가기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9" name=""/>
          <p:cNvSpPr/>
          <p:nvPr/>
        </p:nvSpPr>
        <p:spPr>
          <a:xfrm>
            <a:off x="1834474" y="4559526"/>
            <a:ext cx="575379" cy="604883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0" name=""/>
          <p:cNvCxnSpPr>
            <a:stCxn id="9" idx="0"/>
            <a:endCxn id="12" idx="2"/>
          </p:cNvCxnSpPr>
          <p:nvPr/>
        </p:nvCxnSpPr>
        <p:spPr>
          <a:xfrm rot="16200000" flipV="1">
            <a:off x="-223206" y="2214158"/>
            <a:ext cx="3121127" cy="15696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 txBox="1"/>
          <p:nvPr/>
        </p:nvSpPr>
        <p:spPr>
          <a:xfrm>
            <a:off x="2469803" y="4554593"/>
            <a:ext cx="3533272" cy="6346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unitychan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모델을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Hierarchy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에 드래그 앤 드랍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2" name=""/>
          <p:cNvSpPr/>
          <p:nvPr/>
        </p:nvSpPr>
        <p:spPr>
          <a:xfrm>
            <a:off x="318225" y="1221558"/>
            <a:ext cx="468649" cy="216842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845979" y="1178651"/>
            <a:ext cx="1551199" cy="63070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Player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으로 이름 변경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21223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1851903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574182" y="4679209"/>
            <a:ext cx="4415866" cy="11882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PlayerController 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작성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Component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Player Object &lt;- PlayerController Script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8692677" y="900621"/>
            <a:ext cx="522597" cy="755878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9310455" y="900621"/>
            <a:ext cx="2881545" cy="20137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Tip. y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축이 위아래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    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z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축이 앞뒤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    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x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축이 왼쪽오른쪽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평소 수학에서 배운대로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z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축이 위아래일 것 같지만 아니므로 주의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!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9683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Position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Time.deltaTime : 이전 프레임의 발생 시각과 현재 프레임의 발생 시각 사이의 시간 간격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Unity-Chan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모델이 적당한 속도로 움직이는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#2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#1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과 방법 동일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캐릭터가 회전을 하면 내가 원하는 방향으로 움직이지 않음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#3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UnityChan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각도 회전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- (Transform - Rotation X : 0, Y : 45, Z : 0)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Unity-Chan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모델이 회전해도 잘 움직이는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#3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#1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과 방법 동일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캐릭터가 방향을 변경할 때 회전하지않아 어색하게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딱딱하게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움직임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#5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56206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Vector3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Vector3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 대한 이해를 해보기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Vector3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일부분 구현해 보는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#4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#4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는 디버깅으로 잘 작동하는지 확인만 하면 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3153615"/>
            <a:ext cx="3953809" cy="316304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74235" y="3153615"/>
            <a:ext cx="5294084" cy="3163047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62044" y="437589"/>
            <a:ext cx="3720352" cy="232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37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Vector3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차원 벡터의 크기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길이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구하는 공식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00050" lvl="1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sqrt( x * x + y * y + z * z ) = magnitude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차원 벡터를 단위 벡터로 만들기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방향에 대한 정보만 남음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x / magnitude, y / magnitude, z / magnitude ) = nomalize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800100" lvl="2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nomalize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한 후 벡터의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magnitude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구해보면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이 나옴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96197" y="624681"/>
            <a:ext cx="3886200" cy="3238500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9389418" y="1419225"/>
            <a:ext cx="316554" cy="33560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73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851903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918701" y="4679209"/>
            <a:ext cx="5197852" cy="124453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MyVector_Test 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작성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Component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MyVector_Test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Object &lt;-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MyVector_Test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Script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310069" y="1433411"/>
            <a:ext cx="784330" cy="196986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200024" y="1705584"/>
            <a:ext cx="1929408" cy="6616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MyVector_Test Object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생성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75475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56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336</ep:Words>
  <ep:PresentationFormat>화면 슬라이드 쇼(4:3)</ep:PresentationFormat>
  <ep:Paragraphs>78</ep:Paragraphs>
  <ep:Slides>14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한컴오피스</vt:lpstr>
      <vt:lpstr>Transform</vt:lpstr>
      <vt:lpstr>플레이어 설정</vt:lpstr>
      <vt:lpstr>슬라이드 3</vt:lpstr>
      <vt:lpstr>슬라이드 4</vt:lpstr>
      <vt:lpstr>Position</vt:lpstr>
      <vt:lpstr>Vector3</vt:lpstr>
      <vt:lpstr>Vector3</vt:lpstr>
      <vt:lpstr>슬라이드 8</vt:lpstr>
      <vt:lpstr>슬라이드 9</vt:lpstr>
      <vt:lpstr>Rotation</vt:lpstr>
      <vt:lpstr>Input Manager</vt:lpstr>
      <vt:lpstr>Input Manager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2023-01-03T11:05:48.561</dcterms:created>
  <dc:creator>Study</dc:creator>
  <cp:lastModifiedBy>DAU</cp:lastModifiedBy>
  <dcterms:modified xsi:type="dcterms:W3CDTF">2023-01-09T14:47:01.242</dcterms:modified>
  <cp:revision>123</cp:revision>
  <dc:title>Unity 기초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