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71" r:id="rId9"/>
    <p:sldId id="265" r:id="rId10"/>
    <p:sldId id="273" r:id="rId11"/>
    <p:sldId id="272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Prefab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PrefabTest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코드와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툴로 만드는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 &gt; Prefabs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폴더의 배치를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 &gt; Resources &gt; Prefabs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 바꾸어줌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코드로 만드는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번 과정까지 하면 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0974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2338893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080831" y="4679209"/>
            <a:ext cx="4184585" cy="12507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PrefabTest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PrefabTest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Object &lt;-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PrefabTest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318225" y="1316808"/>
            <a:ext cx="626464" cy="20394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00024" y="1624520"/>
            <a:ext cx="1563666" cy="6652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PrefabTest Object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3331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56603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10436156" y="1944922"/>
            <a:ext cx="1755844" cy="20911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7" name=""/>
          <p:cNvCxnSpPr>
            <a:stCxn id="5" idx="3"/>
            <a:endCxn id="6" idx="1"/>
          </p:cNvCxnSpPr>
          <p:nvPr/>
        </p:nvCxnSpPr>
        <p:spPr>
          <a:xfrm flipV="1">
            <a:off x="1884896" y="2049478"/>
            <a:ext cx="8551260" cy="2826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2624847" y="4682857"/>
            <a:ext cx="5234171" cy="66463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Tank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PrefabTest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PrefabTest 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 드래그 앤 드롭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9488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Resource Manager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PrefabTest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경로를 직접 입력해서 찾고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 Instance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생성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삭제하던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작업을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 관리하게 바꿔줌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ResourceManager + PrefabTest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623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944248" y="95249"/>
            <a:ext cx="3530058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Resource Manager + PrefabTest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1862035" y="4568962"/>
            <a:ext cx="943795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979498" y="4679209"/>
            <a:ext cx="5987114" cy="3852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ResourceManager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, Managers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70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338894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007138" y="4679209"/>
            <a:ext cx="2746141" cy="3842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PrefabTest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858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 정리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unity-chan! &gt; Unity-chan! Model &gt; Art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Resources &gt; Art &gt; Art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 옮기기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방금 옮긴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Art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폴더의 이름을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으로 변경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결과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Resources &gt; Art &gt; UnityChan)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unity-chan! &gt; Unity-chan! Model &gt; Audio &gt; Voice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Resources &gt; Art &gt; UnityChan &gt; Voice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 옮기기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방금 옮긴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Voice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폴더의 이름을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Sounds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 변경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빈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unity-chan!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폴더를 하위 폴더와 함께 삭제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Resources &gt; Art &gt; UnityChan &gt; Stage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 삭제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Resources &gt; Art &gt; 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UnityChanShader &gt; Shader, Texture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Resources &gt; Art &gt; 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Shader, Texture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 옮기기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Resources &gt; Art &gt; 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UnityChanShader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폴더를 하위 폴더와 함께 삭제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(Materials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폴더와 함께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Resources &gt; Art &gt; 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Models &gt; BoxUnityChan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파일 삭제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이전에 작업했던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PrefabTest 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PrefabTest 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는 삭제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292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9018" y="1760764"/>
            <a:ext cx="9973963" cy="423227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502479" y="945696"/>
            <a:ext cx="1187042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최종 상태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0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543848" y="728968"/>
            <a:ext cx="212828" cy="230088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9432386" y="3811217"/>
            <a:ext cx="2587607" cy="6350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를 다시켜기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337275" y="1250133"/>
            <a:ext cx="436389" cy="164873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8" name=""/>
          <p:cNvCxnSpPr>
            <a:stCxn id="7" idx="2"/>
          </p:cNvCxnSpPr>
          <p:nvPr/>
        </p:nvCxnSpPr>
        <p:spPr>
          <a:xfrm rot="16200000" flipH="1">
            <a:off x="-331035" y="2301512"/>
            <a:ext cx="3290749" cy="1517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2694360" y="4705755"/>
            <a:ext cx="3631919" cy="6326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폴더에 드래그 앤 드롭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5546031" y="3655868"/>
            <a:ext cx="581883" cy="209899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2340538" y="3577636"/>
            <a:ext cx="2643195" cy="3622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Original Prefab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클릭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533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32245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537804" y="4557316"/>
            <a:ext cx="3194286" cy="6398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으로 이름 변경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155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Prefab #1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 :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미리 만들어진 Object를 재활용 가능한 형태로 만들어 두는 것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붕어빵 틀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만약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 포함되어있는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으로 만들면 그 상태로 붕어빵 틀이 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Tank Prefab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만드는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#1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978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543848" y="728968"/>
            <a:ext cx="212828" cy="230088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9432386" y="3811217"/>
            <a:ext cx="2710194" cy="6350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는 잠시 꺼두기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6964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11284" y="1323164"/>
            <a:ext cx="519039" cy="518751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00024" y="1958908"/>
            <a:ext cx="3291691" cy="22778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Tank Object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생성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(Empty), Body, Head, Cannon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생성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(Cube)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Body, Head,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Cannon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는 조합해서 탱크 모양 만들기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7797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11284" y="1323164"/>
            <a:ext cx="597852" cy="518751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00024" y="1958908"/>
            <a:ext cx="2553431" cy="11824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Body, Head,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Cannon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를 선택하고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Tank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 드래그 앤 드롭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8734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851903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513382" y="4679209"/>
            <a:ext cx="4714606" cy="643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PlayerController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Tank Object &lt;- PlayerController 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941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054358" y="4253825"/>
            <a:ext cx="3234515" cy="3641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Assets &gt; Prefabs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폴더 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311284" y="1323164"/>
            <a:ext cx="597852" cy="518751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7" name=""/>
          <p:cNvCxnSpPr>
            <a:stCxn id="6" idx="2"/>
            <a:endCxn id="14" idx="0"/>
          </p:cNvCxnSpPr>
          <p:nvPr/>
        </p:nvCxnSpPr>
        <p:spPr>
          <a:xfrm rot="16200000" flipH="1">
            <a:off x="-248041" y="2700171"/>
            <a:ext cx="2727045" cy="10105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1098518" y="2588546"/>
            <a:ext cx="2815158" cy="6637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6.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Tank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폴더에 드래그 앤 드롭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909560" y="5142462"/>
            <a:ext cx="2287231" cy="6297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더블 클릭 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098518" y="1130536"/>
            <a:ext cx="2773193" cy="11645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번 과정까지 마치면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Hierarchy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 있는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Tank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Tank Prefab Instance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가 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cxnSp>
        <p:nvCxnSpPr>
          <p:cNvPr id="12" name=""/>
          <p:cNvCxnSpPr>
            <a:stCxn id="11" idx="1"/>
            <a:endCxn id="6" idx="3"/>
          </p:cNvCxnSpPr>
          <p:nvPr/>
        </p:nvCxnSpPr>
        <p:spPr>
          <a:xfrm rot="10800000">
            <a:off x="909136" y="1582539"/>
            <a:ext cx="189382" cy="130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/>
          <p:nvPr/>
        </p:nvSpPr>
        <p:spPr>
          <a:xfrm>
            <a:off x="1356603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8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2091954" y="4557316"/>
            <a:ext cx="2275809" cy="6294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더블 클릭 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1356603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0" y="830298"/>
            <a:ext cx="188911" cy="231701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1477451"/>
            <a:ext cx="2471677" cy="9095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되돌아가는 버튼 클릭 시 다시 원래 화면으로 돌아감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39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Prefab #2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에서 변수 수정 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Instance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변수도 같이 수정됨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하지만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Instance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변수를 이미 수정한 상태라면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Override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되어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변수를 수정하더라도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 Instance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변수는 수정되지 않음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Nested Prefab(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중첩된 프리팹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이미 만들어진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들로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또는 이미 만들어진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들과 				  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들로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또 하나의 새로운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만드는 것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Nested 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포함된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원본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변수 수정 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Nested 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포함된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변수도 같이 수정됨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하지만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Nested 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포함된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변수를 이미 수정한 상태라면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Override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되어 원본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변수를 수정하더라도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Nested 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포함된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변수는 수정되지 않음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Variant(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프리팹 상속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이미 해당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 존재하는데 드래그 앤 드롭으로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생성시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 Variant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선택 가능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선택하면 기존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상속하는 것 처럼 작동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원본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변수 수정 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Variant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변수도 같이 수정됨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하지만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Variant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변수를 이미 수정한 상태라면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Override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되어 원본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변수를 수정하더라도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Variant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변수는 수정되지 않음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914400" lvl="2" indent="0"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Nested 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Variant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는 비슷함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5513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460</ep:Words>
  <ep:PresentationFormat>화면 슬라이드 쇼(4:3)</ep:PresentationFormat>
  <ep:Paragraphs>84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한컴오피스</vt:lpstr>
      <vt:lpstr>Prefab</vt:lpstr>
      <vt:lpstr>Prefab #1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Prefab #2</vt:lpstr>
      <vt:lpstr>PrefabTest</vt:lpstr>
      <vt:lpstr>슬라이드 11</vt:lpstr>
      <vt:lpstr>슬라이드 12</vt:lpstr>
      <vt:lpstr>Resource Manager</vt:lpstr>
      <vt:lpstr>슬라이드 14</vt:lpstr>
      <vt:lpstr>슬라이드 15</vt:lpstr>
      <vt:lpstr>폴더 정리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DAU</cp:lastModifiedBy>
  <dcterms:modified xsi:type="dcterms:W3CDTF">2023-01-12T02:06:43.686</dcterms:modified>
  <cp:revision>133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