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5" r:id="rId9"/>
    <p:sldId id="266" r:id="rId10"/>
    <p:sldId id="264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Camera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464631" y="4679209"/>
            <a:ext cx="3391349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PlayerController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854334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426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Camera #3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상황에 따라 카메라 이동을 달리하고 싶다면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예를 들어 상점이나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NPC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와 대화할 때 달라지는 카메라 구도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CameraManager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따로 만들어줘서 해당 상황에 맞게 모드를 바꾸면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카메라를 다른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에서도 그대로 사용하기 위해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으로 만들어 둬도 좋음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 벽에 가려지면 카메라가 벽 앞으로 이동하는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#4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387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18224" y="1636402"/>
            <a:ext cx="390894" cy="193264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9289628" y="1240808"/>
            <a:ext cx="2902372" cy="17894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289628" y="1489779"/>
            <a:ext cx="2902372" cy="17894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10856930" y="906828"/>
            <a:ext cx="1335070" cy="19278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0" y="1904853"/>
            <a:ext cx="2341725" cy="17317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Wall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생성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(Cube)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Layer : Wall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Position (0, 0, -2)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Scale(10, 15, 1)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367344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464631" y="4679209"/>
            <a:ext cx="3569841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CameraController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751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5660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943123" y="4203758"/>
            <a:ext cx="5422434" cy="3435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Assets &gt; Resources &gt; Prefabs &gt; Camera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폴더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327748" y="923040"/>
            <a:ext cx="701989" cy="193749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8" name=""/>
          <p:cNvCxnSpPr>
            <a:endCxn id="5" idx="0"/>
          </p:cNvCxnSpPr>
          <p:nvPr/>
        </p:nvCxnSpPr>
        <p:spPr>
          <a:xfrm rot="16200000" flipH="1">
            <a:off x="-576340" y="2371873"/>
            <a:ext cx="3452173" cy="942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2061554" y="4729577"/>
            <a:ext cx="4707612" cy="640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Main Camera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를 드래그 앤 드롭해서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생성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이름을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Camera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로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144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Camera #1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 &gt; Scripts &gt; Controllers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 생성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en-US" altLang="ko-KR" sz="2000">
                <a:latin typeface="맑은 고딕"/>
                <a:ea typeface="맑은 고딕"/>
              </a:rPr>
              <a:t>PlayerController Script</a:t>
            </a:r>
            <a:r>
              <a:rPr lang="ko-KR" altLang="en-US" sz="2000">
                <a:latin typeface="맑은 고딕"/>
                <a:ea typeface="맑은 고딕"/>
              </a:rPr>
              <a:t>를 </a:t>
            </a:r>
            <a:r>
              <a:rPr lang="en-US" altLang="ko-KR" sz="2000">
                <a:latin typeface="맑은 고딕"/>
                <a:ea typeface="맑은 고딕"/>
              </a:rPr>
              <a:t>Controllers</a:t>
            </a:r>
            <a:r>
              <a:rPr lang="ko-KR" altLang="en-US" sz="2000">
                <a:latin typeface="맑은 고딕"/>
                <a:ea typeface="맑은 고딕"/>
              </a:rPr>
              <a:t>폴더로 옮기기</a:t>
            </a:r>
            <a:endParaRPr lang="ko-KR" altLang="en-US" sz="2000"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Main Camera - Inspector - Camera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Culling Mask :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화면에 등장시킬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들 선택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Field of View 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카메라 각도 조절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Clipping Planes : Near -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카메라 뷰 시작 지점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 Far -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카메라 뷰 끝 지점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Main Camera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따라다니며 화면을 찍어주는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ko-KR" altLang="en-US" sz="2000">
                <a:latin typeface="맑은 고딕"/>
                <a:ea typeface="맑은 고딕"/>
              </a:rPr>
              <a:t>문제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UnityChan</a:t>
            </a:r>
            <a:r>
              <a:rPr lang="ko-KR" altLang="en-US" sz="2000">
                <a:latin typeface="맑은 고딕"/>
                <a:ea typeface="맑은 고딕"/>
              </a:rPr>
              <a:t>이 회전할 때 카메라도 따라 휙휙 회전함</a:t>
            </a:r>
            <a:endParaRPr lang="ko-KR" altLang="en-US" sz="2000"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Main Camera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따라다니며 화면을 잘 찍어주는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978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03949" y="1421583"/>
            <a:ext cx="707281" cy="20394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-56948" y="1898432"/>
            <a:ext cx="2614268" cy="17606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Main Camera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 드래그 앤 드롭해서 넣어주고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Position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(0,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8,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-5),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Rotation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(45,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0,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0)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으로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970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7748" y="923040"/>
            <a:ext cx="701989" cy="193749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-56948" y="1898429"/>
            <a:ext cx="2614268" cy="9095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Main Camera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 바깥으로 다시 꺼내주기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중요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367344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008648" y="4679209"/>
            <a:ext cx="2368305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Define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9289628" y="1229054"/>
            <a:ext cx="2902372" cy="335744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903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464632" y="4679209"/>
            <a:ext cx="4625067" cy="1188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CameraController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Main Camera &lt;- CameraController Script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367344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179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9289628" y="5170782"/>
            <a:ext cx="2902372" cy="20001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318224" y="1231083"/>
            <a:ext cx="457063" cy="193749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0" name=""/>
          <p:cNvCxnSpPr>
            <a:stCxn id="8" idx="3"/>
            <a:endCxn id="7" idx="1"/>
          </p:cNvCxnSpPr>
          <p:nvPr/>
        </p:nvCxnSpPr>
        <p:spPr>
          <a:xfrm>
            <a:off x="775286" y="1327958"/>
            <a:ext cx="8514342" cy="3942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9280103" y="5601311"/>
            <a:ext cx="3015068" cy="9096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Player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Camera Controller 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 드래그 앤 드롭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644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Camera #2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이전에 작업했던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TestCollision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TestCollision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삭제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바닥을 클릭하면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 클릭한 위치로 이동하는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3</a:t>
            </a:r>
            <a:endParaRPr lang="en-US" altLang="ko-KR" sz="2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880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008647" y="4679209"/>
            <a:ext cx="2368305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Define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367344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472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80084" y="4679209"/>
            <a:ext cx="3213727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InputManager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367344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401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230</ep:Words>
  <ep:PresentationFormat>화면 슬라이드 쇼(4:3)</ep:PresentationFormat>
  <ep:Paragraphs>65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Camera</vt:lpstr>
      <vt:lpstr>Camera #1</vt:lpstr>
      <vt:lpstr>슬라이드 3</vt:lpstr>
      <vt:lpstr>슬라이드 4</vt:lpstr>
      <vt:lpstr>슬라이드 5</vt:lpstr>
      <vt:lpstr>슬라이드 6</vt:lpstr>
      <vt:lpstr>Camera #2</vt:lpstr>
      <vt:lpstr>슬라이드 8</vt:lpstr>
      <vt:lpstr>슬라이드 9</vt:lpstr>
      <vt:lpstr>슬라이드 10</vt:lpstr>
      <vt:lpstr>Camera #3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2023-01-12T02:12:39.849</dcterms:modified>
  <cp:revision>155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